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7" r:id="rId4"/>
    <p:sldMasterId id="2147483670" r:id="rId5"/>
  </p:sldMasterIdLst>
  <p:notesMasterIdLst>
    <p:notesMasterId r:id="rId36"/>
  </p:notesMasterIdLst>
  <p:handoutMasterIdLst>
    <p:handoutMasterId r:id="rId37"/>
  </p:handoutMasterIdLst>
  <p:sldIdLst>
    <p:sldId id="372" r:id="rId6"/>
    <p:sldId id="459" r:id="rId7"/>
    <p:sldId id="373" r:id="rId8"/>
    <p:sldId id="374" r:id="rId9"/>
    <p:sldId id="457" r:id="rId10"/>
    <p:sldId id="460" r:id="rId11"/>
    <p:sldId id="347" r:id="rId12"/>
    <p:sldId id="348" r:id="rId13"/>
    <p:sldId id="349" r:id="rId14"/>
    <p:sldId id="360" r:id="rId15"/>
    <p:sldId id="461" r:id="rId16"/>
    <p:sldId id="351" r:id="rId17"/>
    <p:sldId id="355" r:id="rId18"/>
    <p:sldId id="369" r:id="rId19"/>
    <p:sldId id="352" r:id="rId20"/>
    <p:sldId id="361" r:id="rId21"/>
    <p:sldId id="356" r:id="rId22"/>
    <p:sldId id="357" r:id="rId23"/>
    <p:sldId id="463" r:id="rId24"/>
    <p:sldId id="362" r:id="rId25"/>
    <p:sldId id="363" r:id="rId26"/>
    <p:sldId id="364" r:id="rId27"/>
    <p:sldId id="370" r:id="rId28"/>
    <p:sldId id="462" r:id="rId29"/>
    <p:sldId id="366" r:id="rId30"/>
    <p:sldId id="353" r:id="rId31"/>
    <p:sldId id="268" r:id="rId32"/>
    <p:sldId id="359" r:id="rId33"/>
    <p:sldId id="368" r:id="rId34"/>
    <p:sldId id="458" r:id="rId35"/>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uce Allen" initials="BA" lastIdx="1" clrIdx="0">
    <p:extLst>
      <p:ext uri="{19B8F6BF-5375-455C-9EA6-DF929625EA0E}">
        <p15:presenceInfo xmlns:p15="http://schemas.microsoft.com/office/powerpoint/2012/main" userId="S::BAllen@culturalvistas.org::38f4ebd1-a111-4b8e-b0d3-013458e5326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3758"/>
    <a:srgbClr val="00AF86"/>
    <a:srgbClr val="00ADEF"/>
    <a:srgbClr val="818387"/>
    <a:srgbClr val="009FDA"/>
    <a:srgbClr val="70C9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57" autoAdjust="0"/>
    <p:restoredTop sz="71314" autoAdjust="0"/>
  </p:normalViewPr>
  <p:slideViewPr>
    <p:cSldViewPr snapToGrid="0" snapToObjects="1">
      <p:cViewPr varScale="1">
        <p:scale>
          <a:sx n="102" d="100"/>
          <a:sy n="102" d="100"/>
        </p:scale>
        <p:origin x="1554" y="102"/>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84" d="100"/>
          <a:sy n="84" d="100"/>
        </p:scale>
        <p:origin x="3192"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microsoft.com/office/2016/11/relationships/changesInfo" Target="changesInfos/changesInfo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oline Gillam" userId="015605b8-4f2d-4489-aca0-8b9d1869e6a6" providerId="ADAL" clId="{CCEE6BD1-D713-47BA-A29B-8C22C03860FD}"/>
    <pc:docChg chg="modSld">
      <pc:chgData name="Caroline Gillam" userId="015605b8-4f2d-4489-aca0-8b9d1869e6a6" providerId="ADAL" clId="{CCEE6BD1-D713-47BA-A29B-8C22C03860FD}" dt="2024-05-16T22:04:31.913" v="184" actId="20577"/>
      <pc:docMkLst>
        <pc:docMk/>
      </pc:docMkLst>
      <pc:sldChg chg="modNotesTx">
        <pc:chgData name="Caroline Gillam" userId="015605b8-4f2d-4489-aca0-8b9d1869e6a6" providerId="ADAL" clId="{CCEE6BD1-D713-47BA-A29B-8C22C03860FD}" dt="2024-05-16T22:03:38.586" v="96" actId="20577"/>
        <pc:sldMkLst>
          <pc:docMk/>
          <pc:sldMk cId="366632648" sldId="347"/>
        </pc:sldMkLst>
      </pc:sldChg>
      <pc:sldChg chg="modNotesTx">
        <pc:chgData name="Caroline Gillam" userId="015605b8-4f2d-4489-aca0-8b9d1869e6a6" providerId="ADAL" clId="{CCEE6BD1-D713-47BA-A29B-8C22C03860FD}" dt="2024-05-16T22:04:31.913" v="184" actId="20577"/>
        <pc:sldMkLst>
          <pc:docMk/>
          <pc:sldMk cId="2255357866" sldId="460"/>
        </pc:sldMkLst>
      </pc:sldChg>
    </pc:docChg>
  </pc:docChgLst>
  <pc:docChgLst>
    <pc:chgData name="Caroline Gillam" userId="015605b8-4f2d-4489-aca0-8b9d1869e6a6" providerId="ADAL" clId="{BE2A73CE-1CF6-489B-B5F2-0F5B76857D78}"/>
    <pc:docChg chg="modSld">
      <pc:chgData name="Caroline Gillam" userId="015605b8-4f2d-4489-aca0-8b9d1869e6a6" providerId="ADAL" clId="{BE2A73CE-1CF6-489B-B5F2-0F5B76857D78}" dt="2023-03-21T15:52:10.750" v="8" actId="20577"/>
      <pc:docMkLst>
        <pc:docMk/>
      </pc:docMkLst>
      <pc:sldChg chg="modSp mod">
        <pc:chgData name="Caroline Gillam" userId="015605b8-4f2d-4489-aca0-8b9d1869e6a6" providerId="ADAL" clId="{BE2A73CE-1CF6-489B-B5F2-0F5B76857D78}" dt="2023-03-21T15:52:10.750" v="8" actId="20577"/>
        <pc:sldMkLst>
          <pc:docMk/>
          <pc:sldMk cId="972670634" sldId="364"/>
        </pc:sldMkLst>
        <pc:graphicFrameChg chg="modGraphic">
          <ac:chgData name="Caroline Gillam" userId="015605b8-4f2d-4489-aca0-8b9d1869e6a6" providerId="ADAL" clId="{BE2A73CE-1CF6-489B-B5F2-0F5B76857D78}" dt="2023-03-21T15:52:10.750" v="8" actId="20577"/>
          <ac:graphicFrameMkLst>
            <pc:docMk/>
            <pc:sldMk cId="972670634" sldId="364"/>
            <ac:graphicFrameMk id="3" creationId="{2DC1EBFC-9D87-4F16-851E-C56B598B0FD0}"/>
          </ac:graphicFrameMkLst>
        </pc:graphicFrameChg>
      </pc:sldChg>
    </pc:docChg>
  </pc:docChgLst>
  <pc:docChgLst>
    <pc:chgData name="Caroline Gillam" userId="015605b8-4f2d-4489-aca0-8b9d1869e6a6" providerId="ADAL" clId="{2F00DC2E-35E9-4F03-8D6C-9975AD7623A1}"/>
    <pc:docChg chg="modSld">
      <pc:chgData name="Caroline Gillam" userId="015605b8-4f2d-4489-aca0-8b9d1869e6a6" providerId="ADAL" clId="{2F00DC2E-35E9-4F03-8D6C-9975AD7623A1}" dt="2024-04-25T14:41:40.604" v="5" actId="20577"/>
      <pc:docMkLst>
        <pc:docMk/>
      </pc:docMkLst>
      <pc:sldChg chg="modSp mod">
        <pc:chgData name="Caroline Gillam" userId="015605b8-4f2d-4489-aca0-8b9d1869e6a6" providerId="ADAL" clId="{2F00DC2E-35E9-4F03-8D6C-9975AD7623A1}" dt="2024-04-25T14:41:40.604" v="5" actId="20577"/>
        <pc:sldMkLst>
          <pc:docMk/>
          <pc:sldMk cId="972670634" sldId="364"/>
        </pc:sldMkLst>
        <pc:graphicFrameChg chg="modGraphic">
          <ac:chgData name="Caroline Gillam" userId="015605b8-4f2d-4489-aca0-8b9d1869e6a6" providerId="ADAL" clId="{2F00DC2E-35E9-4F03-8D6C-9975AD7623A1}" dt="2024-04-25T14:41:40.604" v="5" actId="20577"/>
          <ac:graphicFrameMkLst>
            <pc:docMk/>
            <pc:sldMk cId="972670634" sldId="364"/>
            <ac:graphicFrameMk id="3" creationId="{2DC1EBFC-9D87-4F16-851E-C56B598B0FD0}"/>
          </ac:graphicFrameMkLst>
        </pc:graphicFrameChg>
      </pc:sldChg>
    </pc:docChg>
  </pc:docChgLst>
  <pc:docChgLst>
    <pc:chgData name="Caroline Gillam" userId="015605b8-4f2d-4489-aca0-8b9d1869e6a6" providerId="ADAL" clId="{FFBDB46D-3128-489B-B208-EBEA75D79737}"/>
    <pc:docChg chg="undo custSel addSld delSld modSld sldOrd addMainMaster modMainMaster">
      <pc:chgData name="Caroline Gillam" userId="015605b8-4f2d-4489-aca0-8b9d1869e6a6" providerId="ADAL" clId="{FFBDB46D-3128-489B-B208-EBEA75D79737}" dt="2023-07-07T14:23:10.471" v="556" actId="478"/>
      <pc:docMkLst>
        <pc:docMk/>
      </pc:docMkLst>
      <pc:sldChg chg="delSp del mod">
        <pc:chgData name="Caroline Gillam" userId="015605b8-4f2d-4489-aca0-8b9d1869e6a6" providerId="ADAL" clId="{FFBDB46D-3128-489B-B208-EBEA75D79737}" dt="2023-07-07T13:35:38.389" v="103" actId="47"/>
        <pc:sldMkLst>
          <pc:docMk/>
          <pc:sldMk cId="1891544403" sldId="256"/>
        </pc:sldMkLst>
        <pc:spChg chg="del">
          <ac:chgData name="Caroline Gillam" userId="015605b8-4f2d-4489-aca0-8b9d1869e6a6" providerId="ADAL" clId="{FFBDB46D-3128-489B-B208-EBEA75D79737}" dt="2023-07-07T13:29:23.697" v="6" actId="478"/>
          <ac:spMkLst>
            <pc:docMk/>
            <pc:sldMk cId="1891544403" sldId="256"/>
            <ac:spMk id="4" creationId="{36A14175-79AB-DF4C-AAFB-8FBC6FA34B2B}"/>
          </ac:spMkLst>
        </pc:spChg>
        <pc:picChg chg="del">
          <ac:chgData name="Caroline Gillam" userId="015605b8-4f2d-4489-aca0-8b9d1869e6a6" providerId="ADAL" clId="{FFBDB46D-3128-489B-B208-EBEA75D79737}" dt="2023-07-07T13:29:22.331" v="5" actId="478"/>
          <ac:picMkLst>
            <pc:docMk/>
            <pc:sldMk cId="1891544403" sldId="256"/>
            <ac:picMk id="6" creationId="{DB3250C2-7769-AF47-9010-71208DBC409E}"/>
          </ac:picMkLst>
        </pc:picChg>
      </pc:sldChg>
      <pc:sldChg chg="modSp del mod">
        <pc:chgData name="Caroline Gillam" userId="015605b8-4f2d-4489-aca0-8b9d1869e6a6" providerId="ADAL" clId="{FFBDB46D-3128-489B-B208-EBEA75D79737}" dt="2023-07-07T13:48:57.585" v="107" actId="2696"/>
        <pc:sldMkLst>
          <pc:docMk/>
          <pc:sldMk cId="1249501185" sldId="260"/>
        </pc:sldMkLst>
        <pc:picChg chg="mod">
          <ac:chgData name="Caroline Gillam" userId="015605b8-4f2d-4489-aca0-8b9d1869e6a6" providerId="ADAL" clId="{FFBDB46D-3128-489B-B208-EBEA75D79737}" dt="2023-07-07T13:28:58.970" v="4" actId="14100"/>
          <ac:picMkLst>
            <pc:docMk/>
            <pc:sldMk cId="1249501185" sldId="260"/>
            <ac:picMk id="4" creationId="{85B56587-0715-4F58-87F2-B4B3FE658AB3}"/>
          </ac:picMkLst>
        </pc:picChg>
      </pc:sldChg>
      <pc:sldChg chg="del">
        <pc:chgData name="Caroline Gillam" userId="015605b8-4f2d-4489-aca0-8b9d1869e6a6" providerId="ADAL" clId="{FFBDB46D-3128-489B-B208-EBEA75D79737}" dt="2023-07-07T14:00:36.855" v="342" actId="47"/>
        <pc:sldMkLst>
          <pc:docMk/>
          <pc:sldMk cId="2899586659" sldId="264"/>
        </pc:sldMkLst>
      </pc:sldChg>
      <pc:sldChg chg="del">
        <pc:chgData name="Caroline Gillam" userId="015605b8-4f2d-4489-aca0-8b9d1869e6a6" providerId="ADAL" clId="{FFBDB46D-3128-489B-B208-EBEA75D79737}" dt="2023-07-07T13:57:18.319" v="144" actId="2696"/>
        <pc:sldMkLst>
          <pc:docMk/>
          <pc:sldMk cId="3270862253" sldId="265"/>
        </pc:sldMkLst>
      </pc:sldChg>
      <pc:sldChg chg="modSp mod">
        <pc:chgData name="Caroline Gillam" userId="015605b8-4f2d-4489-aca0-8b9d1869e6a6" providerId="ADAL" clId="{FFBDB46D-3128-489B-B208-EBEA75D79737}" dt="2023-07-07T13:53:56.287" v="131" actId="207"/>
        <pc:sldMkLst>
          <pc:docMk/>
          <pc:sldMk cId="514161211" sldId="268"/>
        </pc:sldMkLst>
        <pc:spChg chg="mod">
          <ac:chgData name="Caroline Gillam" userId="015605b8-4f2d-4489-aca0-8b9d1869e6a6" providerId="ADAL" clId="{FFBDB46D-3128-489B-B208-EBEA75D79737}" dt="2023-07-07T13:53:56.287" v="131" actId="207"/>
          <ac:spMkLst>
            <pc:docMk/>
            <pc:sldMk cId="514161211" sldId="268"/>
            <ac:spMk id="9" creationId="{EFD5B579-47C4-7A45-ABF9-1A407F0D54CE}"/>
          </ac:spMkLst>
        </pc:spChg>
      </pc:sldChg>
      <pc:sldChg chg="del">
        <pc:chgData name="Caroline Gillam" userId="015605b8-4f2d-4489-aca0-8b9d1869e6a6" providerId="ADAL" clId="{FFBDB46D-3128-489B-B208-EBEA75D79737}" dt="2023-07-07T13:57:58.149" v="152" actId="2696"/>
        <pc:sldMkLst>
          <pc:docMk/>
          <pc:sldMk cId="1395030337" sldId="271"/>
        </pc:sldMkLst>
      </pc:sldChg>
      <pc:sldChg chg="del">
        <pc:chgData name="Caroline Gillam" userId="015605b8-4f2d-4489-aca0-8b9d1869e6a6" providerId="ADAL" clId="{FFBDB46D-3128-489B-B208-EBEA75D79737}" dt="2023-07-07T13:35:35.855" v="102" actId="47"/>
        <pc:sldMkLst>
          <pc:docMk/>
          <pc:sldMk cId="3875326265" sldId="280"/>
        </pc:sldMkLst>
      </pc:sldChg>
      <pc:sldChg chg="addSp delSp add del setBg delDesignElem">
        <pc:chgData name="Caroline Gillam" userId="015605b8-4f2d-4489-aca0-8b9d1869e6a6" providerId="ADAL" clId="{FFBDB46D-3128-489B-B208-EBEA75D79737}" dt="2023-07-07T13:56:17.413" v="139" actId="2696"/>
        <pc:sldMkLst>
          <pc:docMk/>
          <pc:sldMk cId="3887604599" sldId="298"/>
        </pc:sldMkLst>
        <pc:spChg chg="add del">
          <ac:chgData name="Caroline Gillam" userId="015605b8-4f2d-4489-aca0-8b9d1869e6a6" providerId="ADAL" clId="{FFBDB46D-3128-489B-B208-EBEA75D79737}" dt="2023-07-07T13:55:44.163" v="138"/>
          <ac:spMkLst>
            <pc:docMk/>
            <pc:sldMk cId="3887604599" sldId="298"/>
            <ac:spMk id="51" creationId="{1D153959-30FA-4987-A094-7243641F474B}"/>
          </ac:spMkLst>
        </pc:spChg>
        <pc:spChg chg="add del">
          <ac:chgData name="Caroline Gillam" userId="015605b8-4f2d-4489-aca0-8b9d1869e6a6" providerId="ADAL" clId="{FFBDB46D-3128-489B-B208-EBEA75D79737}" dt="2023-07-07T13:55:44.163" v="138"/>
          <ac:spMkLst>
            <pc:docMk/>
            <pc:sldMk cId="3887604599" sldId="298"/>
            <ac:spMk id="53" creationId="{EB6D1D7F-141C-4D8E-BFBA-D95B68E16385}"/>
          </ac:spMkLst>
        </pc:spChg>
      </pc:sldChg>
      <pc:sldChg chg="modSp del mod">
        <pc:chgData name="Caroline Gillam" userId="015605b8-4f2d-4489-aca0-8b9d1869e6a6" providerId="ADAL" clId="{FFBDB46D-3128-489B-B208-EBEA75D79737}" dt="2023-07-07T14:09:21.693" v="409" actId="2696"/>
        <pc:sldMkLst>
          <pc:docMk/>
          <pc:sldMk cId="3051884233" sldId="345"/>
        </pc:sldMkLst>
        <pc:spChg chg="mod">
          <ac:chgData name="Caroline Gillam" userId="015605b8-4f2d-4489-aca0-8b9d1869e6a6" providerId="ADAL" clId="{FFBDB46D-3128-489B-B208-EBEA75D79737}" dt="2023-07-07T13:50:44.230" v="109" actId="207"/>
          <ac:spMkLst>
            <pc:docMk/>
            <pc:sldMk cId="3051884233" sldId="345"/>
            <ac:spMk id="8" creationId="{9782BB8F-5F55-4EA3-AA9C-C7AF459F821C}"/>
          </ac:spMkLst>
        </pc:spChg>
      </pc:sldChg>
      <pc:sldChg chg="delSp modSp mod">
        <pc:chgData name="Caroline Gillam" userId="015605b8-4f2d-4489-aca0-8b9d1869e6a6" providerId="ADAL" clId="{FFBDB46D-3128-489B-B208-EBEA75D79737}" dt="2023-07-07T13:52:10.933" v="112" actId="207"/>
        <pc:sldMkLst>
          <pc:docMk/>
          <pc:sldMk cId="366632648" sldId="347"/>
        </pc:sldMkLst>
        <pc:spChg chg="mod">
          <ac:chgData name="Caroline Gillam" userId="015605b8-4f2d-4489-aca0-8b9d1869e6a6" providerId="ADAL" clId="{FFBDB46D-3128-489B-B208-EBEA75D79737}" dt="2023-07-07T13:52:10.933" v="112" actId="207"/>
          <ac:spMkLst>
            <pc:docMk/>
            <pc:sldMk cId="366632648" sldId="347"/>
            <ac:spMk id="13" creationId="{2AFAFFB1-52D2-414F-833C-287CD33D13C2}"/>
          </ac:spMkLst>
        </pc:spChg>
        <pc:spChg chg="mod">
          <ac:chgData name="Caroline Gillam" userId="015605b8-4f2d-4489-aca0-8b9d1869e6a6" providerId="ADAL" clId="{FFBDB46D-3128-489B-B208-EBEA75D79737}" dt="2023-07-07T13:51:44.864" v="111" actId="14100"/>
          <ac:spMkLst>
            <pc:docMk/>
            <pc:sldMk cId="366632648" sldId="347"/>
            <ac:spMk id="14" creationId="{DD668F9C-23DF-2748-AFFB-E5EE6DAF8B0E}"/>
          </ac:spMkLst>
        </pc:spChg>
        <pc:picChg chg="del">
          <ac:chgData name="Caroline Gillam" userId="015605b8-4f2d-4489-aca0-8b9d1869e6a6" providerId="ADAL" clId="{FFBDB46D-3128-489B-B208-EBEA75D79737}" dt="2023-07-07T13:32:09.226" v="24" actId="478"/>
          <ac:picMkLst>
            <pc:docMk/>
            <pc:sldMk cId="366632648" sldId="347"/>
            <ac:picMk id="8" creationId="{E955DC02-6E81-407B-AF76-C34AC3C40E9C}"/>
          </ac:picMkLst>
        </pc:picChg>
      </pc:sldChg>
      <pc:sldChg chg="modSp mod">
        <pc:chgData name="Caroline Gillam" userId="015605b8-4f2d-4489-aca0-8b9d1869e6a6" providerId="ADAL" clId="{FFBDB46D-3128-489B-B208-EBEA75D79737}" dt="2023-07-07T13:52:24.540" v="113" actId="207"/>
        <pc:sldMkLst>
          <pc:docMk/>
          <pc:sldMk cId="445501166" sldId="348"/>
        </pc:sldMkLst>
        <pc:spChg chg="mod">
          <ac:chgData name="Caroline Gillam" userId="015605b8-4f2d-4489-aca0-8b9d1869e6a6" providerId="ADAL" clId="{FFBDB46D-3128-489B-B208-EBEA75D79737}" dt="2023-07-07T13:52:24.540" v="113" actId="207"/>
          <ac:spMkLst>
            <pc:docMk/>
            <pc:sldMk cId="445501166" sldId="348"/>
            <ac:spMk id="13" creationId="{2AFAFFB1-52D2-414F-833C-287CD33D13C2}"/>
          </ac:spMkLst>
        </pc:spChg>
      </pc:sldChg>
      <pc:sldChg chg="modSp mod">
        <pc:chgData name="Caroline Gillam" userId="015605b8-4f2d-4489-aca0-8b9d1869e6a6" providerId="ADAL" clId="{FFBDB46D-3128-489B-B208-EBEA75D79737}" dt="2023-07-07T13:52:29.230" v="114" actId="207"/>
        <pc:sldMkLst>
          <pc:docMk/>
          <pc:sldMk cId="3467748776" sldId="349"/>
        </pc:sldMkLst>
        <pc:spChg chg="mod">
          <ac:chgData name="Caroline Gillam" userId="015605b8-4f2d-4489-aca0-8b9d1869e6a6" providerId="ADAL" clId="{FFBDB46D-3128-489B-B208-EBEA75D79737}" dt="2023-07-07T13:52:29.230" v="114" actId="207"/>
          <ac:spMkLst>
            <pc:docMk/>
            <pc:sldMk cId="3467748776" sldId="349"/>
            <ac:spMk id="13" creationId="{2AFAFFB1-52D2-414F-833C-287CD33D13C2}"/>
          </ac:spMkLst>
        </pc:spChg>
      </pc:sldChg>
      <pc:sldChg chg="modSp del mod">
        <pc:chgData name="Caroline Gillam" userId="015605b8-4f2d-4489-aca0-8b9d1869e6a6" providerId="ADAL" clId="{FFBDB46D-3128-489B-B208-EBEA75D79737}" dt="2023-07-07T14:10:43.387" v="429" actId="2696"/>
        <pc:sldMkLst>
          <pc:docMk/>
          <pc:sldMk cId="3931012802" sldId="350"/>
        </pc:sldMkLst>
        <pc:spChg chg="mod">
          <ac:chgData name="Caroline Gillam" userId="015605b8-4f2d-4489-aca0-8b9d1869e6a6" providerId="ADAL" clId="{FFBDB46D-3128-489B-B208-EBEA75D79737}" dt="2023-07-07T13:52:40.128" v="116" actId="207"/>
          <ac:spMkLst>
            <pc:docMk/>
            <pc:sldMk cId="3931012802" sldId="350"/>
            <ac:spMk id="13" creationId="{2AFAFFB1-52D2-414F-833C-287CD33D13C2}"/>
          </ac:spMkLst>
        </pc:spChg>
      </pc:sldChg>
      <pc:sldChg chg="modSp mod">
        <pc:chgData name="Caroline Gillam" userId="015605b8-4f2d-4489-aca0-8b9d1869e6a6" providerId="ADAL" clId="{FFBDB46D-3128-489B-B208-EBEA75D79737}" dt="2023-07-07T13:52:43.744" v="117" actId="207"/>
        <pc:sldMkLst>
          <pc:docMk/>
          <pc:sldMk cId="3631588556" sldId="351"/>
        </pc:sldMkLst>
        <pc:spChg chg="mod">
          <ac:chgData name="Caroline Gillam" userId="015605b8-4f2d-4489-aca0-8b9d1869e6a6" providerId="ADAL" clId="{FFBDB46D-3128-489B-B208-EBEA75D79737}" dt="2023-07-07T13:52:43.744" v="117" actId="207"/>
          <ac:spMkLst>
            <pc:docMk/>
            <pc:sldMk cId="3631588556" sldId="351"/>
            <ac:spMk id="13" creationId="{2AFAFFB1-52D2-414F-833C-287CD33D13C2}"/>
          </ac:spMkLst>
        </pc:spChg>
      </pc:sldChg>
      <pc:sldChg chg="addSp modSp mod">
        <pc:chgData name="Caroline Gillam" userId="015605b8-4f2d-4489-aca0-8b9d1869e6a6" providerId="ADAL" clId="{FFBDB46D-3128-489B-B208-EBEA75D79737}" dt="2023-07-07T14:20:27.613" v="522" actId="20577"/>
        <pc:sldMkLst>
          <pc:docMk/>
          <pc:sldMk cId="2932032016" sldId="352"/>
        </pc:sldMkLst>
        <pc:spChg chg="add mod">
          <ac:chgData name="Caroline Gillam" userId="015605b8-4f2d-4489-aca0-8b9d1869e6a6" providerId="ADAL" clId="{FFBDB46D-3128-489B-B208-EBEA75D79737}" dt="2023-07-07T14:20:27.613" v="522" actId="20577"/>
          <ac:spMkLst>
            <pc:docMk/>
            <pc:sldMk cId="2932032016" sldId="352"/>
            <ac:spMk id="2" creationId="{1B5E4C63-1517-7B86-21F9-C98EF9581C00}"/>
          </ac:spMkLst>
        </pc:spChg>
        <pc:spChg chg="mod">
          <ac:chgData name="Caroline Gillam" userId="015605b8-4f2d-4489-aca0-8b9d1869e6a6" providerId="ADAL" clId="{FFBDB46D-3128-489B-B208-EBEA75D79737}" dt="2023-07-07T14:18:50.078" v="482" actId="1076"/>
          <ac:spMkLst>
            <pc:docMk/>
            <pc:sldMk cId="2932032016" sldId="352"/>
            <ac:spMk id="13" creationId="{2AFAFFB1-52D2-414F-833C-287CD33D13C2}"/>
          </ac:spMkLst>
        </pc:spChg>
        <pc:spChg chg="mod">
          <ac:chgData name="Caroline Gillam" userId="015605b8-4f2d-4489-aca0-8b9d1869e6a6" providerId="ADAL" clId="{FFBDB46D-3128-489B-B208-EBEA75D79737}" dt="2023-07-07T14:19:08.598" v="483" actId="1076"/>
          <ac:spMkLst>
            <pc:docMk/>
            <pc:sldMk cId="2932032016" sldId="352"/>
            <ac:spMk id="29" creationId="{65E18BA7-71CC-46D6-A22A-5D51D2964914}"/>
          </ac:spMkLst>
        </pc:spChg>
        <pc:picChg chg="mod ord modCrop">
          <ac:chgData name="Caroline Gillam" userId="015605b8-4f2d-4489-aca0-8b9d1869e6a6" providerId="ADAL" clId="{FFBDB46D-3128-489B-B208-EBEA75D79737}" dt="2023-07-07T14:19:24.748" v="485" actId="732"/>
          <ac:picMkLst>
            <pc:docMk/>
            <pc:sldMk cId="2932032016" sldId="352"/>
            <ac:picMk id="28" creationId="{C1EA629E-4DB8-4088-B8DB-6908925367EC}"/>
          </ac:picMkLst>
        </pc:picChg>
      </pc:sldChg>
      <pc:sldChg chg="addSp delSp modSp mod setBg modNotes">
        <pc:chgData name="Caroline Gillam" userId="015605b8-4f2d-4489-aca0-8b9d1869e6a6" providerId="ADAL" clId="{FFBDB46D-3128-489B-B208-EBEA75D79737}" dt="2023-07-07T14:23:10.471" v="556" actId="478"/>
        <pc:sldMkLst>
          <pc:docMk/>
          <pc:sldMk cId="3569715605" sldId="353"/>
        </pc:sldMkLst>
        <pc:spChg chg="add del">
          <ac:chgData name="Caroline Gillam" userId="015605b8-4f2d-4489-aca0-8b9d1869e6a6" providerId="ADAL" clId="{FFBDB46D-3128-489B-B208-EBEA75D79737}" dt="2023-07-07T14:23:10.471" v="556" actId="478"/>
          <ac:spMkLst>
            <pc:docMk/>
            <pc:sldMk cId="3569715605" sldId="353"/>
            <ac:spMk id="7" creationId="{D241490C-1D79-5947-9E79-5BF4829A8E57}"/>
          </ac:spMkLst>
        </pc:spChg>
        <pc:spChg chg="mod">
          <ac:chgData name="Caroline Gillam" userId="015605b8-4f2d-4489-aca0-8b9d1869e6a6" providerId="ADAL" clId="{FFBDB46D-3128-489B-B208-EBEA75D79737}" dt="2023-07-07T14:15:56.632" v="463" actId="1076"/>
          <ac:spMkLst>
            <pc:docMk/>
            <pc:sldMk cId="3569715605" sldId="353"/>
            <ac:spMk id="13" creationId="{2AFAFFB1-52D2-414F-833C-287CD33D13C2}"/>
          </ac:spMkLst>
        </pc:spChg>
        <pc:picChg chg="mod">
          <ac:chgData name="Caroline Gillam" userId="015605b8-4f2d-4489-aca0-8b9d1869e6a6" providerId="ADAL" clId="{FFBDB46D-3128-489B-B208-EBEA75D79737}" dt="2023-07-07T14:15:52.872" v="462" actId="1076"/>
          <ac:picMkLst>
            <pc:docMk/>
            <pc:sldMk cId="3569715605" sldId="353"/>
            <ac:picMk id="6" creationId="{020704AD-30BD-4B9E-9469-5D73048110B3}"/>
          </ac:picMkLst>
        </pc:picChg>
      </pc:sldChg>
      <pc:sldChg chg="modSp mod ord">
        <pc:chgData name="Caroline Gillam" userId="015605b8-4f2d-4489-aca0-8b9d1869e6a6" providerId="ADAL" clId="{FFBDB46D-3128-489B-B208-EBEA75D79737}" dt="2023-07-07T14:12:11.893" v="440"/>
        <pc:sldMkLst>
          <pc:docMk/>
          <pc:sldMk cId="1212610443" sldId="355"/>
        </pc:sldMkLst>
        <pc:graphicFrameChg chg="mod modGraphic">
          <ac:chgData name="Caroline Gillam" userId="015605b8-4f2d-4489-aca0-8b9d1869e6a6" providerId="ADAL" clId="{FFBDB46D-3128-489B-B208-EBEA75D79737}" dt="2023-07-07T14:11:42.182" v="438" actId="1582"/>
          <ac:graphicFrameMkLst>
            <pc:docMk/>
            <pc:sldMk cId="1212610443" sldId="355"/>
            <ac:graphicFrameMk id="2" creationId="{F6B17DAF-CE8F-49CA-945B-CC2A84718D71}"/>
          </ac:graphicFrameMkLst>
        </pc:graphicFrameChg>
      </pc:sldChg>
      <pc:sldChg chg="modSp mod">
        <pc:chgData name="Caroline Gillam" userId="015605b8-4f2d-4489-aca0-8b9d1869e6a6" providerId="ADAL" clId="{FFBDB46D-3128-489B-B208-EBEA75D79737}" dt="2023-07-07T13:53:00.757" v="120" actId="207"/>
        <pc:sldMkLst>
          <pc:docMk/>
          <pc:sldMk cId="2335547935" sldId="356"/>
        </pc:sldMkLst>
        <pc:spChg chg="mod">
          <ac:chgData name="Caroline Gillam" userId="015605b8-4f2d-4489-aca0-8b9d1869e6a6" providerId="ADAL" clId="{FFBDB46D-3128-489B-B208-EBEA75D79737}" dt="2023-07-07T13:53:00.757" v="120" actId="207"/>
          <ac:spMkLst>
            <pc:docMk/>
            <pc:sldMk cId="2335547935" sldId="356"/>
            <ac:spMk id="13" creationId="{2AFAFFB1-52D2-414F-833C-287CD33D13C2}"/>
          </ac:spMkLst>
        </pc:spChg>
      </pc:sldChg>
      <pc:sldChg chg="modSp mod">
        <pc:chgData name="Caroline Gillam" userId="015605b8-4f2d-4489-aca0-8b9d1869e6a6" providerId="ADAL" clId="{FFBDB46D-3128-489B-B208-EBEA75D79737}" dt="2023-07-07T13:53:22.338" v="124" actId="207"/>
        <pc:sldMkLst>
          <pc:docMk/>
          <pc:sldMk cId="306382556" sldId="357"/>
        </pc:sldMkLst>
        <pc:spChg chg="mod">
          <ac:chgData name="Caroline Gillam" userId="015605b8-4f2d-4489-aca0-8b9d1869e6a6" providerId="ADAL" clId="{FFBDB46D-3128-489B-B208-EBEA75D79737}" dt="2023-07-07T13:53:07.623" v="121" actId="207"/>
          <ac:spMkLst>
            <pc:docMk/>
            <pc:sldMk cId="306382556" sldId="357"/>
            <ac:spMk id="13" creationId="{2AFAFFB1-52D2-414F-833C-287CD33D13C2}"/>
          </ac:spMkLst>
        </pc:spChg>
        <pc:graphicFrameChg chg="modGraphic">
          <ac:chgData name="Caroline Gillam" userId="015605b8-4f2d-4489-aca0-8b9d1869e6a6" providerId="ADAL" clId="{FFBDB46D-3128-489B-B208-EBEA75D79737}" dt="2023-07-07T13:53:22.338" v="124" actId="207"/>
          <ac:graphicFrameMkLst>
            <pc:docMk/>
            <pc:sldMk cId="306382556" sldId="357"/>
            <ac:graphicFrameMk id="3" creationId="{700396A2-9983-4080-A4B4-19A08EA20915}"/>
          </ac:graphicFrameMkLst>
        </pc:graphicFrameChg>
      </pc:sldChg>
      <pc:sldChg chg="modSp mod">
        <pc:chgData name="Caroline Gillam" userId="015605b8-4f2d-4489-aca0-8b9d1869e6a6" providerId="ADAL" clId="{FFBDB46D-3128-489B-B208-EBEA75D79737}" dt="2023-07-07T13:53:59.446" v="132" actId="207"/>
        <pc:sldMkLst>
          <pc:docMk/>
          <pc:sldMk cId="1764334637" sldId="359"/>
        </pc:sldMkLst>
        <pc:spChg chg="mod">
          <ac:chgData name="Caroline Gillam" userId="015605b8-4f2d-4489-aca0-8b9d1869e6a6" providerId="ADAL" clId="{FFBDB46D-3128-489B-B208-EBEA75D79737}" dt="2023-07-07T13:53:59.446" v="132" actId="207"/>
          <ac:spMkLst>
            <pc:docMk/>
            <pc:sldMk cId="1764334637" sldId="359"/>
            <ac:spMk id="13" creationId="{2AFAFFB1-52D2-414F-833C-287CD33D13C2}"/>
          </ac:spMkLst>
        </pc:spChg>
      </pc:sldChg>
      <pc:sldChg chg="modSp mod">
        <pc:chgData name="Caroline Gillam" userId="015605b8-4f2d-4489-aca0-8b9d1869e6a6" providerId="ADAL" clId="{FFBDB46D-3128-489B-B208-EBEA75D79737}" dt="2023-07-07T13:52:33.029" v="115" actId="207"/>
        <pc:sldMkLst>
          <pc:docMk/>
          <pc:sldMk cId="286636179" sldId="360"/>
        </pc:sldMkLst>
        <pc:spChg chg="mod">
          <ac:chgData name="Caroline Gillam" userId="015605b8-4f2d-4489-aca0-8b9d1869e6a6" providerId="ADAL" clId="{FFBDB46D-3128-489B-B208-EBEA75D79737}" dt="2023-07-07T13:52:33.029" v="115" actId="207"/>
          <ac:spMkLst>
            <pc:docMk/>
            <pc:sldMk cId="286636179" sldId="360"/>
            <ac:spMk id="13" creationId="{2AFAFFB1-52D2-414F-833C-287CD33D13C2}"/>
          </ac:spMkLst>
        </pc:spChg>
      </pc:sldChg>
      <pc:sldChg chg="modSp mod">
        <pc:chgData name="Caroline Gillam" userId="015605b8-4f2d-4489-aca0-8b9d1869e6a6" providerId="ADAL" clId="{FFBDB46D-3128-489B-B208-EBEA75D79737}" dt="2023-07-07T14:13:13.209" v="449" actId="113"/>
        <pc:sldMkLst>
          <pc:docMk/>
          <pc:sldMk cId="506566633" sldId="361"/>
        </pc:sldMkLst>
        <pc:spChg chg="mod">
          <ac:chgData name="Caroline Gillam" userId="015605b8-4f2d-4489-aca0-8b9d1869e6a6" providerId="ADAL" clId="{FFBDB46D-3128-489B-B208-EBEA75D79737}" dt="2023-07-07T14:13:08.288" v="447" actId="1076"/>
          <ac:spMkLst>
            <pc:docMk/>
            <pc:sldMk cId="506566633" sldId="361"/>
            <ac:spMk id="13" creationId="{2AFAFFB1-52D2-414F-833C-287CD33D13C2}"/>
          </ac:spMkLst>
        </pc:spChg>
        <pc:spChg chg="mod">
          <ac:chgData name="Caroline Gillam" userId="015605b8-4f2d-4489-aca0-8b9d1869e6a6" providerId="ADAL" clId="{FFBDB46D-3128-489B-B208-EBEA75D79737}" dt="2023-07-07T14:13:13.209" v="449" actId="113"/>
          <ac:spMkLst>
            <pc:docMk/>
            <pc:sldMk cId="506566633" sldId="361"/>
            <ac:spMk id="93" creationId="{67AF6F33-D027-44D8-9C64-7555CDC32650}"/>
          </ac:spMkLst>
        </pc:spChg>
      </pc:sldChg>
      <pc:sldChg chg="modSp mod">
        <pc:chgData name="Caroline Gillam" userId="015605b8-4f2d-4489-aca0-8b9d1869e6a6" providerId="ADAL" clId="{FFBDB46D-3128-489B-B208-EBEA75D79737}" dt="2023-07-07T13:53:25.807" v="125" actId="207"/>
        <pc:sldMkLst>
          <pc:docMk/>
          <pc:sldMk cId="743341716" sldId="362"/>
        </pc:sldMkLst>
        <pc:spChg chg="mod">
          <ac:chgData name="Caroline Gillam" userId="015605b8-4f2d-4489-aca0-8b9d1869e6a6" providerId="ADAL" clId="{FFBDB46D-3128-489B-B208-EBEA75D79737}" dt="2023-07-07T13:53:25.807" v="125" actId="207"/>
          <ac:spMkLst>
            <pc:docMk/>
            <pc:sldMk cId="743341716" sldId="362"/>
            <ac:spMk id="13" creationId="{2AFAFFB1-52D2-414F-833C-287CD33D13C2}"/>
          </ac:spMkLst>
        </pc:spChg>
      </pc:sldChg>
      <pc:sldChg chg="modSp mod">
        <pc:chgData name="Caroline Gillam" userId="015605b8-4f2d-4489-aca0-8b9d1869e6a6" providerId="ADAL" clId="{FFBDB46D-3128-489B-B208-EBEA75D79737}" dt="2023-07-07T13:53:30.196" v="126" actId="207"/>
        <pc:sldMkLst>
          <pc:docMk/>
          <pc:sldMk cId="3704209722" sldId="363"/>
        </pc:sldMkLst>
        <pc:spChg chg="mod">
          <ac:chgData name="Caroline Gillam" userId="015605b8-4f2d-4489-aca0-8b9d1869e6a6" providerId="ADAL" clId="{FFBDB46D-3128-489B-B208-EBEA75D79737}" dt="2023-07-07T13:53:30.196" v="126" actId="207"/>
          <ac:spMkLst>
            <pc:docMk/>
            <pc:sldMk cId="3704209722" sldId="363"/>
            <ac:spMk id="13" creationId="{2AFAFFB1-52D2-414F-833C-287CD33D13C2}"/>
          </ac:spMkLst>
        </pc:spChg>
      </pc:sldChg>
      <pc:sldChg chg="modSp mod">
        <pc:chgData name="Caroline Gillam" userId="015605b8-4f2d-4489-aca0-8b9d1869e6a6" providerId="ADAL" clId="{FFBDB46D-3128-489B-B208-EBEA75D79737}" dt="2023-07-07T13:53:34.715" v="127" actId="207"/>
        <pc:sldMkLst>
          <pc:docMk/>
          <pc:sldMk cId="972670634" sldId="364"/>
        </pc:sldMkLst>
        <pc:spChg chg="mod">
          <ac:chgData name="Caroline Gillam" userId="015605b8-4f2d-4489-aca0-8b9d1869e6a6" providerId="ADAL" clId="{FFBDB46D-3128-489B-B208-EBEA75D79737}" dt="2023-07-07T13:53:34.715" v="127" actId="207"/>
          <ac:spMkLst>
            <pc:docMk/>
            <pc:sldMk cId="972670634" sldId="364"/>
            <ac:spMk id="2" creationId="{AAB84537-3E46-4595-81EA-5AA684BF068A}"/>
          </ac:spMkLst>
        </pc:spChg>
      </pc:sldChg>
      <pc:sldChg chg="modSp del mod">
        <pc:chgData name="Caroline Gillam" userId="015605b8-4f2d-4489-aca0-8b9d1869e6a6" providerId="ADAL" clId="{FFBDB46D-3128-489B-B208-EBEA75D79737}" dt="2023-07-07T14:15:26.492" v="457" actId="2696"/>
        <pc:sldMkLst>
          <pc:docMk/>
          <pc:sldMk cId="1623940774" sldId="365"/>
        </pc:sldMkLst>
        <pc:spChg chg="mod">
          <ac:chgData name="Caroline Gillam" userId="015605b8-4f2d-4489-aca0-8b9d1869e6a6" providerId="ADAL" clId="{FFBDB46D-3128-489B-B208-EBEA75D79737}" dt="2023-07-07T13:53:47.147" v="129" actId="207"/>
          <ac:spMkLst>
            <pc:docMk/>
            <pc:sldMk cId="1623940774" sldId="365"/>
            <ac:spMk id="3" creationId="{B5B8B113-893B-4929-B367-15BA007BD034}"/>
          </ac:spMkLst>
        </pc:spChg>
      </pc:sldChg>
      <pc:sldChg chg="modSp mod">
        <pc:chgData name="Caroline Gillam" userId="015605b8-4f2d-4489-aca0-8b9d1869e6a6" providerId="ADAL" clId="{FFBDB46D-3128-489B-B208-EBEA75D79737}" dt="2023-07-07T13:53:51.782" v="130" actId="207"/>
        <pc:sldMkLst>
          <pc:docMk/>
          <pc:sldMk cId="184774406" sldId="366"/>
        </pc:sldMkLst>
        <pc:spChg chg="mod">
          <ac:chgData name="Caroline Gillam" userId="015605b8-4f2d-4489-aca0-8b9d1869e6a6" providerId="ADAL" clId="{FFBDB46D-3128-489B-B208-EBEA75D79737}" dt="2023-07-07T13:53:51.782" v="130" actId="207"/>
          <ac:spMkLst>
            <pc:docMk/>
            <pc:sldMk cId="184774406" sldId="366"/>
            <ac:spMk id="13" creationId="{2AFAFFB1-52D2-414F-833C-287CD33D13C2}"/>
          </ac:spMkLst>
        </pc:spChg>
      </pc:sldChg>
      <pc:sldChg chg="modSp mod">
        <pc:chgData name="Caroline Gillam" userId="015605b8-4f2d-4489-aca0-8b9d1869e6a6" providerId="ADAL" clId="{FFBDB46D-3128-489B-B208-EBEA75D79737}" dt="2023-07-07T13:58:37.303" v="245" actId="114"/>
        <pc:sldMkLst>
          <pc:docMk/>
          <pc:sldMk cId="1870193454" sldId="368"/>
        </pc:sldMkLst>
        <pc:spChg chg="mod">
          <ac:chgData name="Caroline Gillam" userId="015605b8-4f2d-4489-aca0-8b9d1869e6a6" providerId="ADAL" clId="{FFBDB46D-3128-489B-B208-EBEA75D79737}" dt="2023-07-07T13:58:37.303" v="245" actId="114"/>
          <ac:spMkLst>
            <pc:docMk/>
            <pc:sldMk cId="1870193454" sldId="368"/>
            <ac:spMk id="3" creationId="{F429DEA1-5B07-453D-8304-CFDEB083529A}"/>
          </ac:spMkLst>
        </pc:spChg>
        <pc:spChg chg="mod">
          <ac:chgData name="Caroline Gillam" userId="015605b8-4f2d-4489-aca0-8b9d1869e6a6" providerId="ADAL" clId="{FFBDB46D-3128-489B-B208-EBEA75D79737}" dt="2023-07-07T13:54:02.265" v="133" actId="207"/>
          <ac:spMkLst>
            <pc:docMk/>
            <pc:sldMk cId="1870193454" sldId="368"/>
            <ac:spMk id="13" creationId="{2AFAFFB1-52D2-414F-833C-287CD33D13C2}"/>
          </ac:spMkLst>
        </pc:spChg>
      </pc:sldChg>
      <pc:sldChg chg="modSp mod">
        <pc:chgData name="Caroline Gillam" userId="015605b8-4f2d-4489-aca0-8b9d1869e6a6" providerId="ADAL" clId="{FFBDB46D-3128-489B-B208-EBEA75D79737}" dt="2023-07-07T14:17:59.635" v="474" actId="948"/>
        <pc:sldMkLst>
          <pc:docMk/>
          <pc:sldMk cId="2748263310" sldId="369"/>
        </pc:sldMkLst>
        <pc:spChg chg="mod">
          <ac:chgData name="Caroline Gillam" userId="015605b8-4f2d-4489-aca0-8b9d1869e6a6" providerId="ADAL" clId="{FFBDB46D-3128-489B-B208-EBEA75D79737}" dt="2023-07-07T14:17:59.635" v="474" actId="948"/>
          <ac:spMkLst>
            <pc:docMk/>
            <pc:sldMk cId="2748263310" sldId="369"/>
            <ac:spMk id="2" creationId="{9E8EA54C-8964-438B-B071-E163A1D888CD}"/>
          </ac:spMkLst>
        </pc:spChg>
        <pc:spChg chg="mod">
          <ac:chgData name="Caroline Gillam" userId="015605b8-4f2d-4489-aca0-8b9d1869e6a6" providerId="ADAL" clId="{FFBDB46D-3128-489B-B208-EBEA75D79737}" dt="2023-07-07T13:52:46.580" v="118" actId="207"/>
          <ac:spMkLst>
            <pc:docMk/>
            <pc:sldMk cId="2748263310" sldId="369"/>
            <ac:spMk id="13" creationId="{2AFAFFB1-52D2-414F-833C-287CD33D13C2}"/>
          </ac:spMkLst>
        </pc:spChg>
      </pc:sldChg>
      <pc:sldChg chg="modSp mod">
        <pc:chgData name="Caroline Gillam" userId="015605b8-4f2d-4489-aca0-8b9d1869e6a6" providerId="ADAL" clId="{FFBDB46D-3128-489B-B208-EBEA75D79737}" dt="2023-07-07T13:53:39.676" v="128" actId="207"/>
        <pc:sldMkLst>
          <pc:docMk/>
          <pc:sldMk cId="3784936481" sldId="370"/>
        </pc:sldMkLst>
        <pc:spChg chg="mod">
          <ac:chgData name="Caroline Gillam" userId="015605b8-4f2d-4489-aca0-8b9d1869e6a6" providerId="ADAL" clId="{FFBDB46D-3128-489B-B208-EBEA75D79737}" dt="2023-07-07T13:53:39.676" v="128" actId="207"/>
          <ac:spMkLst>
            <pc:docMk/>
            <pc:sldMk cId="3784936481" sldId="370"/>
            <ac:spMk id="2" creationId="{AAB84537-3E46-4595-81EA-5AA684BF068A}"/>
          </ac:spMkLst>
        </pc:spChg>
      </pc:sldChg>
      <pc:sldChg chg="addSp delSp modSp new del mod">
        <pc:chgData name="Caroline Gillam" userId="015605b8-4f2d-4489-aca0-8b9d1869e6a6" providerId="ADAL" clId="{FFBDB46D-3128-489B-B208-EBEA75D79737}" dt="2023-07-07T13:35:39.055" v="104" actId="47"/>
        <pc:sldMkLst>
          <pc:docMk/>
          <pc:sldMk cId="1409887903" sldId="371"/>
        </pc:sldMkLst>
        <pc:picChg chg="add del mod">
          <ac:chgData name="Caroline Gillam" userId="015605b8-4f2d-4489-aca0-8b9d1869e6a6" providerId="ADAL" clId="{FFBDB46D-3128-489B-B208-EBEA75D79737}" dt="2023-07-07T13:30:33.428" v="15" actId="478"/>
          <ac:picMkLst>
            <pc:docMk/>
            <pc:sldMk cId="1409887903" sldId="371"/>
            <ac:picMk id="4" creationId="{755AE079-D932-AA73-3DAF-6DA681A40990}"/>
          </ac:picMkLst>
        </pc:picChg>
      </pc:sldChg>
      <pc:sldChg chg="add del setBg">
        <pc:chgData name="Caroline Gillam" userId="015605b8-4f2d-4489-aca0-8b9d1869e6a6" providerId="ADAL" clId="{FFBDB46D-3128-489B-B208-EBEA75D79737}" dt="2023-07-07T13:30:07.668" v="10"/>
        <pc:sldMkLst>
          <pc:docMk/>
          <pc:sldMk cId="2259308896" sldId="371"/>
        </pc:sldMkLst>
      </pc:sldChg>
      <pc:sldChg chg="new del">
        <pc:chgData name="Caroline Gillam" userId="015605b8-4f2d-4489-aca0-8b9d1869e6a6" providerId="ADAL" clId="{FFBDB46D-3128-489B-B208-EBEA75D79737}" dt="2023-07-07T13:31:46.727" v="23" actId="680"/>
        <pc:sldMkLst>
          <pc:docMk/>
          <pc:sldMk cId="1632412991" sldId="372"/>
        </pc:sldMkLst>
      </pc:sldChg>
      <pc:sldChg chg="modSp add del mod ord setBg">
        <pc:chgData name="Caroline Gillam" userId="015605b8-4f2d-4489-aca0-8b9d1869e6a6" providerId="ADAL" clId="{FFBDB46D-3128-489B-B208-EBEA75D79737}" dt="2023-07-07T13:33:58.365" v="96"/>
        <pc:sldMkLst>
          <pc:docMk/>
          <pc:sldMk cId="2259308896" sldId="372"/>
        </pc:sldMkLst>
        <pc:spChg chg="mod">
          <ac:chgData name="Caroline Gillam" userId="015605b8-4f2d-4489-aca0-8b9d1869e6a6" providerId="ADAL" clId="{FFBDB46D-3128-489B-B208-EBEA75D79737}" dt="2023-07-07T13:33:55.466" v="94" actId="20577"/>
          <ac:spMkLst>
            <pc:docMk/>
            <pc:sldMk cId="2259308896" sldId="372"/>
            <ac:spMk id="10" creationId="{3EFF0150-272F-986A-0AB1-0E5B418B9E9A}"/>
          </ac:spMkLst>
        </pc:spChg>
        <pc:spChg chg="mod">
          <ac:chgData name="Caroline Gillam" userId="015605b8-4f2d-4489-aca0-8b9d1869e6a6" providerId="ADAL" clId="{FFBDB46D-3128-489B-B208-EBEA75D79737}" dt="2023-07-07T13:33:34.946" v="39" actId="20577"/>
          <ac:spMkLst>
            <pc:docMk/>
            <pc:sldMk cId="2259308896" sldId="372"/>
            <ac:spMk id="13" creationId="{E8C4EFE6-2069-473C-9C7D-664E02AC6481}"/>
          </ac:spMkLst>
        </pc:spChg>
      </pc:sldChg>
      <pc:sldChg chg="modSp add mod">
        <pc:chgData name="Caroline Gillam" userId="015605b8-4f2d-4489-aca0-8b9d1869e6a6" providerId="ADAL" clId="{FFBDB46D-3128-489B-B208-EBEA75D79737}" dt="2023-07-07T13:34:44.625" v="99" actId="207"/>
        <pc:sldMkLst>
          <pc:docMk/>
          <pc:sldMk cId="2212474707" sldId="373"/>
        </pc:sldMkLst>
        <pc:spChg chg="mod">
          <ac:chgData name="Caroline Gillam" userId="015605b8-4f2d-4489-aca0-8b9d1869e6a6" providerId="ADAL" clId="{FFBDB46D-3128-489B-B208-EBEA75D79737}" dt="2023-07-07T13:34:44.625" v="99" actId="207"/>
          <ac:spMkLst>
            <pc:docMk/>
            <pc:sldMk cId="2212474707" sldId="373"/>
            <ac:spMk id="23" creationId="{CC69C1A1-78E3-4597-AE36-69056DA332BE}"/>
          </ac:spMkLst>
        </pc:spChg>
      </pc:sldChg>
      <pc:sldChg chg="add del setBg">
        <pc:chgData name="Caroline Gillam" userId="015605b8-4f2d-4489-aca0-8b9d1869e6a6" providerId="ADAL" clId="{FFBDB46D-3128-489B-B208-EBEA75D79737}" dt="2023-07-07T13:31:44.222" v="22"/>
        <pc:sldMkLst>
          <pc:docMk/>
          <pc:sldMk cId="2259308896" sldId="373"/>
        </pc:sldMkLst>
      </pc:sldChg>
      <pc:sldChg chg="add">
        <pc:chgData name="Caroline Gillam" userId="015605b8-4f2d-4489-aca0-8b9d1869e6a6" providerId="ADAL" clId="{FFBDB46D-3128-489B-B208-EBEA75D79737}" dt="2023-07-07T13:34:55.523" v="101"/>
        <pc:sldMkLst>
          <pc:docMk/>
          <pc:sldMk cId="2423608893" sldId="374"/>
        </pc:sldMkLst>
      </pc:sldChg>
      <pc:sldChg chg="delSp add mod modNotesTx">
        <pc:chgData name="Caroline Gillam" userId="015605b8-4f2d-4489-aca0-8b9d1869e6a6" providerId="ADAL" clId="{FFBDB46D-3128-489B-B208-EBEA75D79737}" dt="2023-07-07T14:16:43.041" v="469" actId="478"/>
        <pc:sldMkLst>
          <pc:docMk/>
          <pc:sldMk cId="2296441690" sldId="457"/>
        </pc:sldMkLst>
        <pc:spChg chg="del">
          <ac:chgData name="Caroline Gillam" userId="015605b8-4f2d-4489-aca0-8b9d1869e6a6" providerId="ADAL" clId="{FFBDB46D-3128-489B-B208-EBEA75D79737}" dt="2023-07-07T14:16:43.041" v="469" actId="478"/>
          <ac:spMkLst>
            <pc:docMk/>
            <pc:sldMk cId="2296441690" sldId="457"/>
            <ac:spMk id="8" creationId="{8E6CDC33-1D61-8522-26B5-C5A06B57508B}"/>
          </ac:spMkLst>
        </pc:spChg>
        <pc:spChg chg="del">
          <ac:chgData name="Caroline Gillam" userId="015605b8-4f2d-4489-aca0-8b9d1869e6a6" providerId="ADAL" clId="{FFBDB46D-3128-489B-B208-EBEA75D79737}" dt="2023-07-07T14:16:41.587" v="468" actId="478"/>
          <ac:spMkLst>
            <pc:docMk/>
            <pc:sldMk cId="2296441690" sldId="457"/>
            <ac:spMk id="9" creationId="{9C7B10CE-D7BD-63BA-E032-EC73A8B4CC93}"/>
          </ac:spMkLst>
        </pc:spChg>
        <pc:spChg chg="del">
          <ac:chgData name="Caroline Gillam" userId="015605b8-4f2d-4489-aca0-8b9d1869e6a6" providerId="ADAL" clId="{FFBDB46D-3128-489B-B208-EBEA75D79737}" dt="2023-07-07T14:16:36.952" v="467" actId="478"/>
          <ac:spMkLst>
            <pc:docMk/>
            <pc:sldMk cId="2296441690" sldId="457"/>
            <ac:spMk id="21" creationId="{C22DEC26-4F54-3C67-D8FD-EA3159F1DFA9}"/>
          </ac:spMkLst>
        </pc:spChg>
        <pc:picChg chg="del">
          <ac:chgData name="Caroline Gillam" userId="015605b8-4f2d-4489-aca0-8b9d1869e6a6" providerId="ADAL" clId="{FFBDB46D-3128-489B-B208-EBEA75D79737}" dt="2023-07-07T14:16:32.928" v="466" actId="478"/>
          <ac:picMkLst>
            <pc:docMk/>
            <pc:sldMk cId="2296441690" sldId="457"/>
            <ac:picMk id="22" creationId="{293D4250-3179-42FB-31CC-341552DFE979}"/>
          </ac:picMkLst>
        </pc:picChg>
      </pc:sldChg>
      <pc:sldChg chg="delSp modSp add mod">
        <pc:chgData name="Caroline Gillam" userId="015605b8-4f2d-4489-aca0-8b9d1869e6a6" providerId="ADAL" clId="{FFBDB46D-3128-489B-B208-EBEA75D79737}" dt="2023-07-07T14:16:11.888" v="464" actId="478"/>
        <pc:sldMkLst>
          <pc:docMk/>
          <pc:sldMk cId="3887604599" sldId="458"/>
        </pc:sldMkLst>
        <pc:spChg chg="del mod">
          <ac:chgData name="Caroline Gillam" userId="015605b8-4f2d-4489-aca0-8b9d1869e6a6" providerId="ADAL" clId="{FFBDB46D-3128-489B-B208-EBEA75D79737}" dt="2023-07-07T14:16:11.888" v="464" actId="478"/>
          <ac:spMkLst>
            <pc:docMk/>
            <pc:sldMk cId="3887604599" sldId="458"/>
            <ac:spMk id="10" creationId="{BA3E8286-FBE7-457A-986D-0678299D2B06}"/>
          </ac:spMkLst>
        </pc:spChg>
        <pc:spChg chg="del mod">
          <ac:chgData name="Caroline Gillam" userId="015605b8-4f2d-4489-aca0-8b9d1869e6a6" providerId="ADAL" clId="{FFBDB46D-3128-489B-B208-EBEA75D79737}" dt="2023-07-07T13:57:55.785" v="151"/>
          <ac:spMkLst>
            <pc:docMk/>
            <pc:sldMk cId="3887604599" sldId="458"/>
            <ac:spMk id="13" creationId="{1B415E97-D041-566C-DC73-0F02F44D5F6B}"/>
          </ac:spMkLst>
        </pc:spChg>
        <pc:spChg chg="mod">
          <ac:chgData name="Caroline Gillam" userId="015605b8-4f2d-4489-aca0-8b9d1869e6a6" providerId="ADAL" clId="{FFBDB46D-3128-489B-B208-EBEA75D79737}" dt="2023-07-07T13:57:40.261" v="146" actId="1076"/>
          <ac:spMkLst>
            <pc:docMk/>
            <pc:sldMk cId="3887604599" sldId="458"/>
            <ac:spMk id="40" creationId="{38518F87-4D0A-F9D4-D081-FB7F21F833B8}"/>
          </ac:spMkLst>
        </pc:spChg>
      </pc:sldChg>
      <pc:sldChg chg="add del">
        <pc:chgData name="Caroline Gillam" userId="015605b8-4f2d-4489-aca0-8b9d1869e6a6" providerId="ADAL" clId="{FFBDB46D-3128-489B-B208-EBEA75D79737}" dt="2023-07-07T13:57:16.164" v="143" actId="2696"/>
        <pc:sldMkLst>
          <pc:docMk/>
          <pc:sldMk cId="37327665" sldId="459"/>
        </pc:sldMkLst>
      </pc:sldChg>
      <pc:sldChg chg="delSp modSp add mod">
        <pc:chgData name="Caroline Gillam" userId="015605b8-4f2d-4489-aca0-8b9d1869e6a6" providerId="ADAL" clId="{FFBDB46D-3128-489B-B208-EBEA75D79737}" dt="2023-07-07T14:16:23.089" v="465" actId="478"/>
        <pc:sldMkLst>
          <pc:docMk/>
          <pc:sldMk cId="2593787646" sldId="459"/>
        </pc:sldMkLst>
        <pc:spChg chg="del">
          <ac:chgData name="Caroline Gillam" userId="015605b8-4f2d-4489-aca0-8b9d1869e6a6" providerId="ADAL" clId="{FFBDB46D-3128-489B-B208-EBEA75D79737}" dt="2023-07-07T14:16:23.089" v="465" actId="478"/>
          <ac:spMkLst>
            <pc:docMk/>
            <pc:sldMk cId="2593787646" sldId="459"/>
            <ac:spMk id="12" creationId="{36176597-1D01-7C2C-CA51-A56CB8692439}"/>
          </ac:spMkLst>
        </pc:spChg>
        <pc:spChg chg="mod">
          <ac:chgData name="Caroline Gillam" userId="015605b8-4f2d-4489-aca0-8b9d1869e6a6" providerId="ADAL" clId="{FFBDB46D-3128-489B-B208-EBEA75D79737}" dt="2023-07-07T14:00:30.236" v="341" actId="20577"/>
          <ac:spMkLst>
            <pc:docMk/>
            <pc:sldMk cId="2593787646" sldId="459"/>
            <ac:spMk id="29" creationId="{72142BC0-18E5-42CE-A02F-AC348DDCE465}"/>
          </ac:spMkLst>
        </pc:spChg>
      </pc:sldChg>
      <pc:sldChg chg="add del">
        <pc:chgData name="Caroline Gillam" userId="015605b8-4f2d-4489-aca0-8b9d1869e6a6" providerId="ADAL" clId="{FFBDB46D-3128-489B-B208-EBEA75D79737}" dt="2023-07-07T13:59:24.454" v="251" actId="27028"/>
        <pc:sldMkLst>
          <pc:docMk/>
          <pc:sldMk cId="4232815271" sldId="459"/>
        </pc:sldMkLst>
      </pc:sldChg>
      <pc:sldChg chg="addSp delSp modSp add mod ord modNotesTx">
        <pc:chgData name="Caroline Gillam" userId="015605b8-4f2d-4489-aca0-8b9d1869e6a6" providerId="ADAL" clId="{FFBDB46D-3128-489B-B208-EBEA75D79737}" dt="2023-07-07T14:16:56.953" v="471"/>
        <pc:sldMkLst>
          <pc:docMk/>
          <pc:sldMk cId="2255357866" sldId="460"/>
        </pc:sldMkLst>
        <pc:spChg chg="mod">
          <ac:chgData name="Caroline Gillam" userId="015605b8-4f2d-4489-aca0-8b9d1869e6a6" providerId="ADAL" clId="{FFBDB46D-3128-489B-B208-EBEA75D79737}" dt="2023-07-07T14:09:01.360" v="408" actId="2711"/>
          <ac:spMkLst>
            <pc:docMk/>
            <pc:sldMk cId="2255357866" sldId="460"/>
            <ac:spMk id="2" creationId="{DD0B6389-2374-4677-B8BB-59410CCC32FD}"/>
          </ac:spMkLst>
        </pc:spChg>
        <pc:spChg chg="add mod">
          <ac:chgData name="Caroline Gillam" userId="015605b8-4f2d-4489-aca0-8b9d1869e6a6" providerId="ADAL" clId="{FFBDB46D-3128-489B-B208-EBEA75D79737}" dt="2023-07-07T14:07:03.622" v="406" actId="14100"/>
          <ac:spMkLst>
            <pc:docMk/>
            <pc:sldMk cId="2255357866" sldId="460"/>
            <ac:spMk id="7" creationId="{8F2AED28-F6D6-0167-FEA4-EC98337FE085}"/>
          </ac:spMkLst>
        </pc:spChg>
        <pc:spChg chg="add del mod">
          <ac:chgData name="Caroline Gillam" userId="015605b8-4f2d-4489-aca0-8b9d1869e6a6" providerId="ADAL" clId="{FFBDB46D-3128-489B-B208-EBEA75D79737}" dt="2023-07-07T14:06:26.579" v="400" actId="478"/>
          <ac:spMkLst>
            <pc:docMk/>
            <pc:sldMk cId="2255357866" sldId="460"/>
            <ac:spMk id="9" creationId="{CF2BF8F4-B6E8-5494-9C5E-AAE9C9486892}"/>
          </ac:spMkLst>
        </pc:spChg>
        <pc:spChg chg="mod">
          <ac:chgData name="Caroline Gillam" userId="015605b8-4f2d-4489-aca0-8b9d1869e6a6" providerId="ADAL" clId="{FFBDB46D-3128-489B-B208-EBEA75D79737}" dt="2023-07-07T14:06:21.333" v="399" actId="20577"/>
          <ac:spMkLst>
            <pc:docMk/>
            <pc:sldMk cId="2255357866" sldId="460"/>
            <ac:spMk id="15" creationId="{3457E6E8-6CCE-C1D5-09B4-08D84AA22CCF}"/>
          </ac:spMkLst>
        </pc:spChg>
        <pc:picChg chg="add mod modCrop">
          <ac:chgData name="Caroline Gillam" userId="015605b8-4f2d-4489-aca0-8b9d1869e6a6" providerId="ADAL" clId="{FFBDB46D-3128-489B-B208-EBEA75D79737}" dt="2023-07-07T14:07:08.696" v="407" actId="1076"/>
          <ac:picMkLst>
            <pc:docMk/>
            <pc:sldMk cId="2255357866" sldId="460"/>
            <ac:picMk id="4" creationId="{C411A172-2394-F832-78ED-E17DF2AD0C6D}"/>
          </ac:picMkLst>
        </pc:picChg>
      </pc:sldChg>
      <pc:sldChg chg="add del">
        <pc:chgData name="Caroline Gillam" userId="015605b8-4f2d-4489-aca0-8b9d1869e6a6" providerId="ADAL" clId="{FFBDB46D-3128-489B-B208-EBEA75D79737}" dt="2023-07-07T13:59:24.454" v="251" actId="27028"/>
        <pc:sldMkLst>
          <pc:docMk/>
          <pc:sldMk cId="2593787646" sldId="460"/>
        </pc:sldMkLst>
      </pc:sldChg>
      <pc:sldChg chg="addSp delSp modSp add del mod ord">
        <pc:chgData name="Caroline Gillam" userId="015605b8-4f2d-4489-aca0-8b9d1869e6a6" providerId="ADAL" clId="{FFBDB46D-3128-489B-B208-EBEA75D79737}" dt="2023-07-07T14:03:50.776" v="361" actId="2696"/>
        <pc:sldMkLst>
          <pc:docMk/>
          <pc:sldMk cId="4262930203" sldId="460"/>
        </pc:sldMkLst>
        <pc:spChg chg="add mod">
          <ac:chgData name="Caroline Gillam" userId="015605b8-4f2d-4489-aca0-8b9d1869e6a6" providerId="ADAL" clId="{FFBDB46D-3128-489B-B208-EBEA75D79737}" dt="2023-07-07T14:01:37.524" v="348" actId="478"/>
          <ac:spMkLst>
            <pc:docMk/>
            <pc:sldMk cId="4262930203" sldId="460"/>
            <ac:spMk id="5" creationId="{CF79212A-C55B-B40F-CC10-33D83E47B50B}"/>
          </ac:spMkLst>
        </pc:spChg>
        <pc:spChg chg="add mod">
          <ac:chgData name="Caroline Gillam" userId="015605b8-4f2d-4489-aca0-8b9d1869e6a6" providerId="ADAL" clId="{FFBDB46D-3128-489B-B208-EBEA75D79737}" dt="2023-07-07T14:01:51.055" v="350" actId="1076"/>
          <ac:spMkLst>
            <pc:docMk/>
            <pc:sldMk cId="4262930203" sldId="460"/>
            <ac:spMk id="9" creationId="{15DFE356-73DE-79F5-6A01-45A77CA625A5}"/>
          </ac:spMkLst>
        </pc:spChg>
        <pc:spChg chg="add mod">
          <ac:chgData name="Caroline Gillam" userId="015605b8-4f2d-4489-aca0-8b9d1869e6a6" providerId="ADAL" clId="{FFBDB46D-3128-489B-B208-EBEA75D79737}" dt="2023-07-07T14:02:05.487" v="354" actId="1076"/>
          <ac:spMkLst>
            <pc:docMk/>
            <pc:sldMk cId="4262930203" sldId="460"/>
            <ac:spMk id="11" creationId="{A08B8C02-19B6-E0AE-B380-1C6B1D6EA28A}"/>
          </ac:spMkLst>
        </pc:spChg>
        <pc:picChg chg="add mod modCrop">
          <ac:chgData name="Caroline Gillam" userId="015605b8-4f2d-4489-aca0-8b9d1869e6a6" providerId="ADAL" clId="{FFBDB46D-3128-489B-B208-EBEA75D79737}" dt="2023-07-07T14:03:24.557" v="360" actId="1076"/>
          <ac:picMkLst>
            <pc:docMk/>
            <pc:sldMk cId="4262930203" sldId="460"/>
            <ac:picMk id="2" creationId="{428D3EC0-476C-0DA6-A00F-FB6577F22087}"/>
          </ac:picMkLst>
        </pc:picChg>
        <pc:picChg chg="del">
          <ac:chgData name="Caroline Gillam" userId="015605b8-4f2d-4489-aca0-8b9d1869e6a6" providerId="ADAL" clId="{FFBDB46D-3128-489B-B208-EBEA75D79737}" dt="2023-07-07T14:01:37.524" v="348" actId="478"/>
          <ac:picMkLst>
            <pc:docMk/>
            <pc:sldMk cId="4262930203" sldId="460"/>
            <ac:picMk id="6" creationId="{AD825EE8-2B93-7188-3D43-FB2223D1D714}"/>
          </ac:picMkLst>
        </pc:picChg>
      </pc:sldChg>
      <pc:sldChg chg="add del">
        <pc:chgData name="Caroline Gillam" userId="015605b8-4f2d-4489-aca0-8b9d1869e6a6" providerId="ADAL" clId="{FFBDB46D-3128-489B-B208-EBEA75D79737}" dt="2023-07-07T14:02:24.831" v="357" actId="2696"/>
        <pc:sldMkLst>
          <pc:docMk/>
          <pc:sldMk cId="165919787" sldId="461"/>
        </pc:sldMkLst>
      </pc:sldChg>
      <pc:sldChg chg="add del">
        <pc:chgData name="Caroline Gillam" userId="015605b8-4f2d-4489-aca0-8b9d1869e6a6" providerId="ADAL" clId="{FFBDB46D-3128-489B-B208-EBEA75D79737}" dt="2023-07-07T13:59:24.454" v="251" actId="27028"/>
        <pc:sldMkLst>
          <pc:docMk/>
          <pc:sldMk cId="1277744048" sldId="461"/>
        </pc:sldMkLst>
      </pc:sldChg>
      <pc:sldChg chg="addSp delSp modSp add mod">
        <pc:chgData name="Caroline Gillam" userId="015605b8-4f2d-4489-aca0-8b9d1869e6a6" providerId="ADAL" clId="{FFBDB46D-3128-489B-B208-EBEA75D79737}" dt="2023-07-07T14:17:29.203" v="473" actId="478"/>
        <pc:sldMkLst>
          <pc:docMk/>
          <pc:sldMk cId="3149126079" sldId="461"/>
        </pc:sldMkLst>
        <pc:spChg chg="del mod">
          <ac:chgData name="Caroline Gillam" userId="015605b8-4f2d-4489-aca0-8b9d1869e6a6" providerId="ADAL" clId="{FFBDB46D-3128-489B-B208-EBEA75D79737}" dt="2023-07-07T14:17:29.203" v="473" actId="478"/>
          <ac:spMkLst>
            <pc:docMk/>
            <pc:sldMk cId="3149126079" sldId="461"/>
            <ac:spMk id="7" creationId="{A352ABE0-11DD-496F-AD25-CB335771B694}"/>
          </ac:spMkLst>
        </pc:spChg>
        <pc:spChg chg="mod">
          <ac:chgData name="Caroline Gillam" userId="015605b8-4f2d-4489-aca0-8b9d1869e6a6" providerId="ADAL" clId="{FFBDB46D-3128-489B-B208-EBEA75D79737}" dt="2023-07-07T14:10:35.195" v="427" actId="20577"/>
          <ac:spMkLst>
            <pc:docMk/>
            <pc:sldMk cId="3149126079" sldId="461"/>
            <ac:spMk id="23" creationId="{CC69C1A1-78E3-4597-AE36-69056DA332BE}"/>
          </ac:spMkLst>
        </pc:spChg>
        <pc:spChg chg="del mod">
          <ac:chgData name="Caroline Gillam" userId="015605b8-4f2d-4489-aca0-8b9d1869e6a6" providerId="ADAL" clId="{FFBDB46D-3128-489B-B208-EBEA75D79737}" dt="2023-07-07T14:17:24.968" v="472" actId="478"/>
          <ac:spMkLst>
            <pc:docMk/>
            <pc:sldMk cId="3149126079" sldId="461"/>
            <ac:spMk id="27" creationId="{0A1A49A0-AA7C-2916-516D-8D528BBF0120}"/>
          </ac:spMkLst>
        </pc:spChg>
        <pc:spChg chg="mod">
          <ac:chgData name="Caroline Gillam" userId="015605b8-4f2d-4489-aca0-8b9d1869e6a6" providerId="ADAL" clId="{FFBDB46D-3128-489B-B208-EBEA75D79737}" dt="2023-07-07T14:09:44.555" v="413" actId="27636"/>
          <ac:spMkLst>
            <pc:docMk/>
            <pc:sldMk cId="3149126079" sldId="461"/>
            <ac:spMk id="30" creationId="{ADC05772-699E-64FD-F272-F9ED27945F27}"/>
          </ac:spMkLst>
        </pc:spChg>
        <pc:picChg chg="add mod modCrop">
          <ac:chgData name="Caroline Gillam" userId="015605b8-4f2d-4489-aca0-8b9d1869e6a6" providerId="ADAL" clId="{FFBDB46D-3128-489B-B208-EBEA75D79737}" dt="2023-07-07T14:10:39.093" v="428" actId="1076"/>
          <ac:picMkLst>
            <pc:docMk/>
            <pc:sldMk cId="3149126079" sldId="461"/>
            <ac:picMk id="2" creationId="{28EADE76-F348-6EE7-6E7F-758B609C0B15}"/>
          </ac:picMkLst>
        </pc:picChg>
        <pc:picChg chg="del">
          <ac:chgData name="Caroline Gillam" userId="015605b8-4f2d-4489-aca0-8b9d1869e6a6" providerId="ADAL" clId="{FFBDB46D-3128-489B-B208-EBEA75D79737}" dt="2023-07-07T14:09:53.359" v="414" actId="478"/>
          <ac:picMkLst>
            <pc:docMk/>
            <pc:sldMk cId="3149126079" sldId="461"/>
            <ac:picMk id="11" creationId="{3EE46090-377D-2AD8-4E93-56D2C0A6B3A7}"/>
          </ac:picMkLst>
        </pc:picChg>
        <pc:picChg chg="del">
          <ac:chgData name="Caroline Gillam" userId="015605b8-4f2d-4489-aca0-8b9d1869e6a6" providerId="ADAL" clId="{FFBDB46D-3128-489B-B208-EBEA75D79737}" dt="2023-07-07T14:10:19.631" v="422" actId="478"/>
          <ac:picMkLst>
            <pc:docMk/>
            <pc:sldMk cId="3149126079" sldId="461"/>
            <ac:picMk id="14" creationId="{F4702454-3FEB-C0DF-1767-0AA4753AED42}"/>
          </ac:picMkLst>
        </pc:picChg>
        <pc:picChg chg="del">
          <ac:chgData name="Caroline Gillam" userId="015605b8-4f2d-4489-aca0-8b9d1869e6a6" providerId="ADAL" clId="{FFBDB46D-3128-489B-B208-EBEA75D79737}" dt="2023-07-07T14:10:20.121" v="423" actId="478"/>
          <ac:picMkLst>
            <pc:docMk/>
            <pc:sldMk cId="3149126079" sldId="461"/>
            <ac:picMk id="16" creationId="{C63C5DA7-D1D7-D96A-C3F4-0DCE4ADADD46}"/>
          </ac:picMkLst>
        </pc:picChg>
        <pc:picChg chg="del">
          <ac:chgData name="Caroline Gillam" userId="015605b8-4f2d-4489-aca0-8b9d1869e6a6" providerId="ADAL" clId="{FFBDB46D-3128-489B-B208-EBEA75D79737}" dt="2023-07-07T14:10:18.816" v="421" actId="478"/>
          <ac:picMkLst>
            <pc:docMk/>
            <pc:sldMk cId="3149126079" sldId="461"/>
            <ac:picMk id="22" creationId="{5117735E-628E-3200-47F4-412322F2A9AE}"/>
          </ac:picMkLst>
        </pc:picChg>
      </pc:sldChg>
      <pc:sldChg chg="addSp delSp modSp add mod">
        <pc:chgData name="Caroline Gillam" userId="015605b8-4f2d-4489-aca0-8b9d1869e6a6" providerId="ADAL" clId="{FFBDB46D-3128-489B-B208-EBEA75D79737}" dt="2023-07-07T14:22:36.206" v="551" actId="478"/>
        <pc:sldMkLst>
          <pc:docMk/>
          <pc:sldMk cId="153716496" sldId="462"/>
        </pc:sldMkLst>
        <pc:spChg chg="del">
          <ac:chgData name="Caroline Gillam" userId="015605b8-4f2d-4489-aca0-8b9d1869e6a6" providerId="ADAL" clId="{FFBDB46D-3128-489B-B208-EBEA75D79737}" dt="2023-07-07T14:22:36.206" v="551" actId="478"/>
          <ac:spMkLst>
            <pc:docMk/>
            <pc:sldMk cId="153716496" sldId="462"/>
            <ac:spMk id="6" creationId="{AD7F6A06-93CD-4A18-970E-BD017374678A}"/>
          </ac:spMkLst>
        </pc:spChg>
        <pc:spChg chg="add mod">
          <ac:chgData name="Caroline Gillam" userId="015605b8-4f2d-4489-aca0-8b9d1869e6a6" providerId="ADAL" clId="{FFBDB46D-3128-489B-B208-EBEA75D79737}" dt="2023-07-07T14:15:22.385" v="456" actId="1076"/>
          <ac:spMkLst>
            <pc:docMk/>
            <pc:sldMk cId="153716496" sldId="462"/>
            <ac:spMk id="7" creationId="{D96721D3-0A41-D33A-94E0-DBCF893C877D}"/>
          </ac:spMkLst>
        </pc:spChg>
        <pc:picChg chg="add mod">
          <ac:chgData name="Caroline Gillam" userId="015605b8-4f2d-4489-aca0-8b9d1869e6a6" providerId="ADAL" clId="{FFBDB46D-3128-489B-B208-EBEA75D79737}" dt="2023-07-07T14:15:08.761" v="453" actId="1076"/>
          <ac:picMkLst>
            <pc:docMk/>
            <pc:sldMk cId="153716496" sldId="462"/>
            <ac:picMk id="4" creationId="{5D2D8A7F-029B-7D13-80C0-BEF53D3C7DF1}"/>
          </ac:picMkLst>
        </pc:picChg>
      </pc:sldChg>
      <pc:sldChg chg="add del">
        <pc:chgData name="Caroline Gillam" userId="015605b8-4f2d-4489-aca0-8b9d1869e6a6" providerId="ADAL" clId="{FFBDB46D-3128-489B-B208-EBEA75D79737}" dt="2023-07-07T14:12:17.708" v="441" actId="47"/>
        <pc:sldMkLst>
          <pc:docMk/>
          <pc:sldMk cId="726560586" sldId="462"/>
        </pc:sldMkLst>
      </pc:sldChg>
      <pc:sldChg chg="add del">
        <pc:chgData name="Caroline Gillam" userId="015605b8-4f2d-4489-aca0-8b9d1869e6a6" providerId="ADAL" clId="{FFBDB46D-3128-489B-B208-EBEA75D79737}" dt="2023-07-07T13:59:24.454" v="251" actId="27028"/>
        <pc:sldMkLst>
          <pc:docMk/>
          <pc:sldMk cId="3669505253" sldId="462"/>
        </pc:sldMkLst>
      </pc:sldChg>
      <pc:sldChg chg="add del">
        <pc:chgData name="Caroline Gillam" userId="015605b8-4f2d-4489-aca0-8b9d1869e6a6" providerId="ADAL" clId="{FFBDB46D-3128-489B-B208-EBEA75D79737}" dt="2023-07-07T13:59:24.454" v="251" actId="27028"/>
        <pc:sldMkLst>
          <pc:docMk/>
          <pc:sldMk cId="594254105" sldId="463"/>
        </pc:sldMkLst>
      </pc:sldChg>
      <pc:sldChg chg="addSp delSp modSp add mod">
        <pc:chgData name="Caroline Gillam" userId="015605b8-4f2d-4489-aca0-8b9d1869e6a6" providerId="ADAL" clId="{FFBDB46D-3128-489B-B208-EBEA75D79737}" dt="2023-07-07T14:22:21.138" v="550" actId="478"/>
        <pc:sldMkLst>
          <pc:docMk/>
          <pc:sldMk cId="747605527" sldId="463"/>
        </pc:sldMkLst>
        <pc:spChg chg="add del mod">
          <ac:chgData name="Caroline Gillam" userId="015605b8-4f2d-4489-aca0-8b9d1869e6a6" providerId="ADAL" clId="{FFBDB46D-3128-489B-B208-EBEA75D79737}" dt="2023-07-07T14:22:06.384" v="548" actId="478"/>
          <ac:spMkLst>
            <pc:docMk/>
            <pc:sldMk cId="747605527" sldId="463"/>
            <ac:spMk id="3" creationId="{0C42A1CF-EA4C-50DF-270D-BBC038EF4D78}"/>
          </ac:spMkLst>
        </pc:spChg>
        <pc:spChg chg="del">
          <ac:chgData name="Caroline Gillam" userId="015605b8-4f2d-4489-aca0-8b9d1869e6a6" providerId="ADAL" clId="{FFBDB46D-3128-489B-B208-EBEA75D79737}" dt="2023-07-07T14:22:21.138" v="550" actId="478"/>
          <ac:spMkLst>
            <pc:docMk/>
            <pc:sldMk cId="747605527" sldId="463"/>
            <ac:spMk id="10" creationId="{BA3E8286-FBE7-457A-986D-0678299D2B06}"/>
          </ac:spMkLst>
        </pc:spChg>
        <pc:spChg chg="del">
          <ac:chgData name="Caroline Gillam" userId="015605b8-4f2d-4489-aca0-8b9d1869e6a6" providerId="ADAL" clId="{FFBDB46D-3128-489B-B208-EBEA75D79737}" dt="2023-07-07T14:22:03.032" v="547" actId="478"/>
          <ac:spMkLst>
            <pc:docMk/>
            <pc:sldMk cId="747605527" sldId="463"/>
            <ac:spMk id="15" creationId="{AEFAE7A4-BFF2-4F94-9264-0C5D1205E8D4}"/>
          </ac:spMkLst>
        </pc:spChg>
        <pc:spChg chg="mod">
          <ac:chgData name="Caroline Gillam" userId="015605b8-4f2d-4489-aca0-8b9d1869e6a6" providerId="ADAL" clId="{FFBDB46D-3128-489B-B208-EBEA75D79737}" dt="2023-07-07T14:22:11.577" v="549" actId="1076"/>
          <ac:spMkLst>
            <pc:docMk/>
            <pc:sldMk cId="747605527" sldId="463"/>
            <ac:spMk id="46" creationId="{CEB845D9-890B-484B-975B-B5F85434B469}"/>
          </ac:spMkLst>
        </pc:spChg>
      </pc:sldChg>
      <pc:sldChg chg="add del">
        <pc:chgData name="Caroline Gillam" userId="015605b8-4f2d-4489-aca0-8b9d1869e6a6" providerId="ADAL" clId="{FFBDB46D-3128-489B-B208-EBEA75D79737}" dt="2023-07-07T14:19:30.707" v="486" actId="2696"/>
        <pc:sldMkLst>
          <pc:docMk/>
          <pc:sldMk cId="3859536025" sldId="463"/>
        </pc:sldMkLst>
      </pc:sldChg>
      <pc:sldChg chg="add del">
        <pc:chgData name="Caroline Gillam" userId="015605b8-4f2d-4489-aca0-8b9d1869e6a6" providerId="ADAL" clId="{FFBDB46D-3128-489B-B208-EBEA75D79737}" dt="2023-07-07T13:59:24.454" v="251" actId="27028"/>
        <pc:sldMkLst>
          <pc:docMk/>
          <pc:sldMk cId="2543414947" sldId="464"/>
        </pc:sldMkLst>
      </pc:sldChg>
      <pc:sldChg chg="add del">
        <pc:chgData name="Caroline Gillam" userId="015605b8-4f2d-4489-aca0-8b9d1869e6a6" providerId="ADAL" clId="{FFBDB46D-3128-489B-B208-EBEA75D79737}" dt="2023-07-07T13:59:24.454" v="251" actId="27028"/>
        <pc:sldMkLst>
          <pc:docMk/>
          <pc:sldMk cId="3399947778" sldId="465"/>
        </pc:sldMkLst>
      </pc:sldChg>
      <pc:sldChg chg="add del">
        <pc:chgData name="Caroline Gillam" userId="015605b8-4f2d-4489-aca0-8b9d1869e6a6" providerId="ADAL" clId="{FFBDB46D-3128-489B-B208-EBEA75D79737}" dt="2023-07-07T13:59:24.454" v="251" actId="27028"/>
        <pc:sldMkLst>
          <pc:docMk/>
          <pc:sldMk cId="2690857305" sldId="466"/>
        </pc:sldMkLst>
      </pc:sldChg>
      <pc:sldChg chg="add del">
        <pc:chgData name="Caroline Gillam" userId="015605b8-4f2d-4489-aca0-8b9d1869e6a6" providerId="ADAL" clId="{FFBDB46D-3128-489B-B208-EBEA75D79737}" dt="2023-07-07T13:59:24.454" v="251" actId="27028"/>
        <pc:sldMkLst>
          <pc:docMk/>
          <pc:sldMk cId="4053156260" sldId="467"/>
        </pc:sldMkLst>
      </pc:sldChg>
      <pc:sldChg chg="add del">
        <pc:chgData name="Caroline Gillam" userId="015605b8-4f2d-4489-aca0-8b9d1869e6a6" providerId="ADAL" clId="{FFBDB46D-3128-489B-B208-EBEA75D79737}" dt="2023-07-07T13:59:24.454" v="251" actId="27028"/>
        <pc:sldMkLst>
          <pc:docMk/>
          <pc:sldMk cId="118138191" sldId="468"/>
        </pc:sldMkLst>
      </pc:sldChg>
      <pc:sldChg chg="add del">
        <pc:chgData name="Caroline Gillam" userId="015605b8-4f2d-4489-aca0-8b9d1869e6a6" providerId="ADAL" clId="{FFBDB46D-3128-489B-B208-EBEA75D79737}" dt="2023-07-07T13:59:24.454" v="251" actId="27028"/>
        <pc:sldMkLst>
          <pc:docMk/>
          <pc:sldMk cId="3252837787" sldId="469"/>
        </pc:sldMkLst>
      </pc:sldChg>
      <pc:sldChg chg="add del">
        <pc:chgData name="Caroline Gillam" userId="015605b8-4f2d-4489-aca0-8b9d1869e6a6" providerId="ADAL" clId="{FFBDB46D-3128-489B-B208-EBEA75D79737}" dt="2023-07-07T13:59:24.454" v="251" actId="27028"/>
        <pc:sldMkLst>
          <pc:docMk/>
          <pc:sldMk cId="3477453048" sldId="470"/>
        </pc:sldMkLst>
      </pc:sldChg>
      <pc:sldChg chg="add del">
        <pc:chgData name="Caroline Gillam" userId="015605b8-4f2d-4489-aca0-8b9d1869e6a6" providerId="ADAL" clId="{FFBDB46D-3128-489B-B208-EBEA75D79737}" dt="2023-07-07T13:59:24.454" v="251" actId="27028"/>
        <pc:sldMkLst>
          <pc:docMk/>
          <pc:sldMk cId="2717914321" sldId="471"/>
        </pc:sldMkLst>
      </pc:sldChg>
      <pc:sldChg chg="add del">
        <pc:chgData name="Caroline Gillam" userId="015605b8-4f2d-4489-aca0-8b9d1869e6a6" providerId="ADAL" clId="{FFBDB46D-3128-489B-B208-EBEA75D79737}" dt="2023-07-07T13:59:24.454" v="251" actId="27028"/>
        <pc:sldMkLst>
          <pc:docMk/>
          <pc:sldMk cId="3106693252" sldId="472"/>
        </pc:sldMkLst>
      </pc:sldChg>
      <pc:sldChg chg="add del">
        <pc:chgData name="Caroline Gillam" userId="015605b8-4f2d-4489-aca0-8b9d1869e6a6" providerId="ADAL" clId="{FFBDB46D-3128-489B-B208-EBEA75D79737}" dt="2023-07-07T13:59:24.454" v="251" actId="27028"/>
        <pc:sldMkLst>
          <pc:docMk/>
          <pc:sldMk cId="3394368191" sldId="473"/>
        </pc:sldMkLst>
      </pc:sldChg>
      <pc:sldChg chg="add del">
        <pc:chgData name="Caroline Gillam" userId="015605b8-4f2d-4489-aca0-8b9d1869e6a6" providerId="ADAL" clId="{FFBDB46D-3128-489B-B208-EBEA75D79737}" dt="2023-07-07T13:59:24.454" v="251" actId="27028"/>
        <pc:sldMkLst>
          <pc:docMk/>
          <pc:sldMk cId="192617391" sldId="474"/>
        </pc:sldMkLst>
      </pc:sldChg>
      <pc:sldChg chg="add del">
        <pc:chgData name="Caroline Gillam" userId="015605b8-4f2d-4489-aca0-8b9d1869e6a6" providerId="ADAL" clId="{FFBDB46D-3128-489B-B208-EBEA75D79737}" dt="2023-07-07T13:59:24.454" v="251" actId="27028"/>
        <pc:sldMkLst>
          <pc:docMk/>
          <pc:sldMk cId="726560586" sldId="475"/>
        </pc:sldMkLst>
      </pc:sldChg>
      <pc:sldChg chg="add del">
        <pc:chgData name="Caroline Gillam" userId="015605b8-4f2d-4489-aca0-8b9d1869e6a6" providerId="ADAL" clId="{FFBDB46D-3128-489B-B208-EBEA75D79737}" dt="2023-07-07T13:59:24.454" v="251" actId="27028"/>
        <pc:sldMkLst>
          <pc:docMk/>
          <pc:sldMk cId="3452756935" sldId="476"/>
        </pc:sldMkLst>
      </pc:sldChg>
      <pc:sldChg chg="add del">
        <pc:chgData name="Caroline Gillam" userId="015605b8-4f2d-4489-aca0-8b9d1869e6a6" providerId="ADAL" clId="{FFBDB46D-3128-489B-B208-EBEA75D79737}" dt="2023-07-07T13:59:24.454" v="251" actId="27028"/>
        <pc:sldMkLst>
          <pc:docMk/>
          <pc:sldMk cId="4133782733" sldId="477"/>
        </pc:sldMkLst>
      </pc:sldChg>
      <pc:sldChg chg="add del">
        <pc:chgData name="Caroline Gillam" userId="015605b8-4f2d-4489-aca0-8b9d1869e6a6" providerId="ADAL" clId="{FFBDB46D-3128-489B-B208-EBEA75D79737}" dt="2023-07-07T13:59:24.454" v="251" actId="27028"/>
        <pc:sldMkLst>
          <pc:docMk/>
          <pc:sldMk cId="187587322" sldId="478"/>
        </pc:sldMkLst>
      </pc:sldChg>
      <pc:sldChg chg="add del">
        <pc:chgData name="Caroline Gillam" userId="015605b8-4f2d-4489-aca0-8b9d1869e6a6" providerId="ADAL" clId="{FFBDB46D-3128-489B-B208-EBEA75D79737}" dt="2023-07-07T13:59:24.454" v="251" actId="27028"/>
        <pc:sldMkLst>
          <pc:docMk/>
          <pc:sldMk cId="3972665901" sldId="479"/>
        </pc:sldMkLst>
      </pc:sldChg>
      <pc:sldChg chg="add del">
        <pc:chgData name="Caroline Gillam" userId="015605b8-4f2d-4489-aca0-8b9d1869e6a6" providerId="ADAL" clId="{FFBDB46D-3128-489B-B208-EBEA75D79737}" dt="2023-07-07T13:59:24.454" v="251" actId="27028"/>
        <pc:sldMkLst>
          <pc:docMk/>
          <pc:sldMk cId="1527386939" sldId="480"/>
        </pc:sldMkLst>
      </pc:sldChg>
      <pc:sldChg chg="modSp add del mod">
        <pc:chgData name="Caroline Gillam" userId="015605b8-4f2d-4489-aca0-8b9d1869e6a6" providerId="ADAL" clId="{FFBDB46D-3128-489B-B208-EBEA75D79737}" dt="2023-07-07T13:59:24.454" v="251" actId="27028"/>
        <pc:sldMkLst>
          <pc:docMk/>
          <pc:sldMk cId="3149126079" sldId="481"/>
        </pc:sldMkLst>
        <pc:spChg chg="mod">
          <ac:chgData name="Caroline Gillam" userId="015605b8-4f2d-4489-aca0-8b9d1869e6a6" providerId="ADAL" clId="{FFBDB46D-3128-489B-B208-EBEA75D79737}" dt="2023-07-07T13:59:24.397" v="250" actId="27636"/>
          <ac:spMkLst>
            <pc:docMk/>
            <pc:sldMk cId="3149126079" sldId="481"/>
            <ac:spMk id="27" creationId="{0A1A49A0-AA7C-2916-516D-8D528BBF0120}"/>
          </ac:spMkLst>
        </pc:spChg>
        <pc:spChg chg="mod">
          <ac:chgData name="Caroline Gillam" userId="015605b8-4f2d-4489-aca0-8b9d1869e6a6" providerId="ADAL" clId="{FFBDB46D-3128-489B-B208-EBEA75D79737}" dt="2023-07-07T13:59:24.397" v="250" actId="27636"/>
          <ac:spMkLst>
            <pc:docMk/>
            <pc:sldMk cId="3149126079" sldId="481"/>
            <ac:spMk id="30" creationId="{ADC05772-699E-64FD-F272-F9ED27945F27}"/>
          </ac:spMkLst>
        </pc:spChg>
      </pc:sldChg>
      <pc:sldChg chg="add del">
        <pc:chgData name="Caroline Gillam" userId="015605b8-4f2d-4489-aca0-8b9d1869e6a6" providerId="ADAL" clId="{FFBDB46D-3128-489B-B208-EBEA75D79737}" dt="2023-07-07T13:59:24.454" v="251" actId="27028"/>
        <pc:sldMkLst>
          <pc:docMk/>
          <pc:sldMk cId="4262930203" sldId="482"/>
        </pc:sldMkLst>
      </pc:sldChg>
      <pc:sldChg chg="modSp add del">
        <pc:chgData name="Caroline Gillam" userId="015605b8-4f2d-4489-aca0-8b9d1869e6a6" providerId="ADAL" clId="{FFBDB46D-3128-489B-B208-EBEA75D79737}" dt="2023-07-07T13:59:24.454" v="251" actId="27028"/>
        <pc:sldMkLst>
          <pc:docMk/>
          <pc:sldMk cId="568424585" sldId="483"/>
        </pc:sldMkLst>
        <pc:graphicFrameChg chg="mod">
          <ac:chgData name="Caroline Gillam" userId="015605b8-4f2d-4489-aca0-8b9d1869e6a6" providerId="ADAL" clId="{FFBDB46D-3128-489B-B208-EBEA75D79737}" dt="2023-07-07T13:59:22.751" v="247"/>
          <ac:graphicFrameMkLst>
            <pc:docMk/>
            <pc:sldMk cId="568424585" sldId="483"/>
            <ac:graphicFrameMk id="5" creationId="{53431BBB-3979-0B13-04EF-CBCBA81EA399}"/>
          </ac:graphicFrameMkLst>
        </pc:graphicFrameChg>
      </pc:sldChg>
      <pc:sldChg chg="add del">
        <pc:chgData name="Caroline Gillam" userId="015605b8-4f2d-4489-aca0-8b9d1869e6a6" providerId="ADAL" clId="{FFBDB46D-3128-489B-B208-EBEA75D79737}" dt="2023-07-07T13:59:24.454" v="251" actId="27028"/>
        <pc:sldMkLst>
          <pc:docMk/>
          <pc:sldMk cId="3732215387" sldId="484"/>
        </pc:sldMkLst>
      </pc:sldChg>
      <pc:sldChg chg="add del">
        <pc:chgData name="Caroline Gillam" userId="015605b8-4f2d-4489-aca0-8b9d1869e6a6" providerId="ADAL" clId="{FFBDB46D-3128-489B-B208-EBEA75D79737}" dt="2023-07-07T13:59:24.454" v="251" actId="27028"/>
        <pc:sldMkLst>
          <pc:docMk/>
          <pc:sldMk cId="2255357866" sldId="485"/>
        </pc:sldMkLst>
      </pc:sldChg>
      <pc:sldChg chg="add del">
        <pc:chgData name="Caroline Gillam" userId="015605b8-4f2d-4489-aca0-8b9d1869e6a6" providerId="ADAL" clId="{FFBDB46D-3128-489B-B208-EBEA75D79737}" dt="2023-07-07T13:59:24.454" v="251" actId="27028"/>
        <pc:sldMkLst>
          <pc:docMk/>
          <pc:sldMk cId="153716496" sldId="486"/>
        </pc:sldMkLst>
      </pc:sldChg>
      <pc:sldChg chg="add del">
        <pc:chgData name="Caroline Gillam" userId="015605b8-4f2d-4489-aca0-8b9d1869e6a6" providerId="ADAL" clId="{FFBDB46D-3128-489B-B208-EBEA75D79737}" dt="2023-07-07T13:59:24.454" v="251" actId="27028"/>
        <pc:sldMkLst>
          <pc:docMk/>
          <pc:sldMk cId="747605527" sldId="487"/>
        </pc:sldMkLst>
      </pc:sldChg>
      <pc:sldChg chg="add del">
        <pc:chgData name="Caroline Gillam" userId="015605b8-4f2d-4489-aca0-8b9d1869e6a6" providerId="ADAL" clId="{FFBDB46D-3128-489B-B208-EBEA75D79737}" dt="2023-07-07T13:59:24.454" v="251" actId="27028"/>
        <pc:sldMkLst>
          <pc:docMk/>
          <pc:sldMk cId="197751384" sldId="488"/>
        </pc:sldMkLst>
      </pc:sldChg>
      <pc:sldMasterChg chg="add addSldLayout delSldLayout">
        <pc:chgData name="Caroline Gillam" userId="015605b8-4f2d-4489-aca0-8b9d1869e6a6" providerId="ADAL" clId="{FFBDB46D-3128-489B-B208-EBEA75D79737}" dt="2023-07-07T14:03:56.881" v="362" actId="27028"/>
        <pc:sldMasterMkLst>
          <pc:docMk/>
          <pc:sldMasterMk cId="4229179333" sldId="2147483670"/>
        </pc:sldMasterMkLst>
        <pc:sldLayoutChg chg="add del">
          <pc:chgData name="Caroline Gillam" userId="015605b8-4f2d-4489-aca0-8b9d1869e6a6" providerId="ADAL" clId="{FFBDB46D-3128-489B-B208-EBEA75D79737}" dt="2023-07-07T14:03:56.881" v="362" actId="27028"/>
          <pc:sldLayoutMkLst>
            <pc:docMk/>
            <pc:sldMasterMk cId="4229179333" sldId="2147483670"/>
            <pc:sldLayoutMk cId="2388280245" sldId="2147483672"/>
          </pc:sldLayoutMkLst>
        </pc:sldLayoutChg>
        <pc:sldLayoutChg chg="add del">
          <pc:chgData name="Caroline Gillam" userId="015605b8-4f2d-4489-aca0-8b9d1869e6a6" providerId="ADAL" clId="{FFBDB46D-3128-489B-B208-EBEA75D79737}" dt="2023-07-07T13:59:24.454" v="251" actId="27028"/>
          <pc:sldLayoutMkLst>
            <pc:docMk/>
            <pc:sldMasterMk cId="4229179333" sldId="2147483670"/>
            <pc:sldLayoutMk cId="2373844204" sldId="2147483673"/>
          </pc:sldLayoutMkLst>
        </pc:sldLayoutChg>
        <pc:sldLayoutChg chg="add del">
          <pc:chgData name="Caroline Gillam" userId="015605b8-4f2d-4489-aca0-8b9d1869e6a6" providerId="ADAL" clId="{FFBDB46D-3128-489B-B208-EBEA75D79737}" dt="2023-07-07T13:59:24.454" v="251" actId="27028"/>
          <pc:sldLayoutMkLst>
            <pc:docMk/>
            <pc:sldMasterMk cId="4229179333" sldId="2147483670"/>
            <pc:sldLayoutMk cId="1523021079" sldId="2147483675"/>
          </pc:sldLayoutMkLst>
        </pc:sldLayoutChg>
        <pc:sldLayoutChg chg="add">
          <pc:chgData name="Caroline Gillam" userId="015605b8-4f2d-4489-aca0-8b9d1869e6a6" providerId="ADAL" clId="{FFBDB46D-3128-489B-B208-EBEA75D79737}" dt="2023-07-07T13:57:08.938" v="140" actId="27028"/>
          <pc:sldLayoutMkLst>
            <pc:docMk/>
            <pc:sldMasterMk cId="4229179333" sldId="2147483670"/>
            <pc:sldLayoutMk cId="1054925701" sldId="2147483682"/>
          </pc:sldLayoutMkLst>
        </pc:sldLayoutChg>
        <pc:sldLayoutChg chg="add">
          <pc:chgData name="Caroline Gillam" userId="015605b8-4f2d-4489-aca0-8b9d1869e6a6" providerId="ADAL" clId="{FFBDB46D-3128-489B-B208-EBEA75D79737}" dt="2023-07-07T13:33:16.175" v="25" actId="27028"/>
          <pc:sldLayoutMkLst>
            <pc:docMk/>
            <pc:sldMasterMk cId="4229179333" sldId="2147483670"/>
            <pc:sldLayoutMk cId="2314051697" sldId="2147483683"/>
          </pc:sldLayoutMkLst>
        </pc:sldLayoutChg>
        <pc:sldLayoutChg chg="add del">
          <pc:chgData name="Caroline Gillam" userId="015605b8-4f2d-4489-aca0-8b9d1869e6a6" providerId="ADAL" clId="{FFBDB46D-3128-489B-B208-EBEA75D79737}" dt="2023-07-07T13:59:57.491" v="252" actId="27028"/>
          <pc:sldLayoutMkLst>
            <pc:docMk/>
            <pc:sldMasterMk cId="4229179333" sldId="2147483670"/>
            <pc:sldLayoutMk cId="1735907568" sldId="2147483684"/>
          </pc:sldLayoutMkLst>
        </pc:sldLayoutChg>
        <pc:sldLayoutChg chg="add del">
          <pc:chgData name="Caroline Gillam" userId="015605b8-4f2d-4489-aca0-8b9d1869e6a6" providerId="ADAL" clId="{FFBDB46D-3128-489B-B208-EBEA75D79737}" dt="2023-07-07T13:59:24.454" v="251" actId="27028"/>
          <pc:sldLayoutMkLst>
            <pc:docMk/>
            <pc:sldMasterMk cId="4229179333" sldId="2147483670"/>
            <pc:sldLayoutMk cId="2651730589" sldId="2147483685"/>
          </pc:sldLayoutMkLst>
        </pc:sldLayoutChg>
        <pc:sldLayoutChg chg="add">
          <pc:chgData name="Caroline Gillam" userId="015605b8-4f2d-4489-aca0-8b9d1869e6a6" providerId="ADAL" clId="{FFBDB46D-3128-489B-B208-EBEA75D79737}" dt="2023-07-07T13:34:37.361" v="97" actId="27028"/>
          <pc:sldLayoutMkLst>
            <pc:docMk/>
            <pc:sldMasterMk cId="4229179333" sldId="2147483670"/>
            <pc:sldLayoutMk cId="426340161" sldId="2147483686"/>
          </pc:sldLayoutMkLst>
        </pc:sldLayoutChg>
        <pc:sldLayoutChg chg="add del">
          <pc:chgData name="Caroline Gillam" userId="015605b8-4f2d-4489-aca0-8b9d1869e6a6" providerId="ADAL" clId="{FFBDB46D-3128-489B-B208-EBEA75D79737}" dt="2023-07-07T13:59:24.454" v="251" actId="27028"/>
          <pc:sldLayoutMkLst>
            <pc:docMk/>
            <pc:sldMasterMk cId="4229179333" sldId="2147483670"/>
            <pc:sldLayoutMk cId="3764685500" sldId="2147483687"/>
          </pc:sldLayoutMkLst>
        </pc:sldLayoutChg>
        <pc:sldLayoutChg chg="add del">
          <pc:chgData name="Caroline Gillam" userId="015605b8-4f2d-4489-aca0-8b9d1869e6a6" providerId="ADAL" clId="{FFBDB46D-3128-489B-B208-EBEA75D79737}" dt="2023-07-07T13:59:24.454" v="251" actId="27028"/>
          <pc:sldLayoutMkLst>
            <pc:docMk/>
            <pc:sldMasterMk cId="4229179333" sldId="2147483670"/>
            <pc:sldLayoutMk cId="3940459973" sldId="2147483688"/>
          </pc:sldLayoutMkLst>
        </pc:sldLayoutChg>
        <pc:sldLayoutChg chg="add del">
          <pc:chgData name="Caroline Gillam" userId="015605b8-4f2d-4489-aca0-8b9d1869e6a6" providerId="ADAL" clId="{FFBDB46D-3128-489B-B208-EBEA75D79737}" dt="2023-07-07T13:59:24.454" v="251" actId="27028"/>
          <pc:sldLayoutMkLst>
            <pc:docMk/>
            <pc:sldMasterMk cId="4229179333" sldId="2147483670"/>
            <pc:sldLayoutMk cId="3158245417" sldId="2147483689"/>
          </pc:sldLayoutMkLst>
        </pc:sldLayoutChg>
      </pc:sldMasterChg>
      <pc:sldMasterChg chg="addSp delSp modSp mod replId delSldLayout modSldLayout">
        <pc:chgData name="Caroline Gillam" userId="015605b8-4f2d-4489-aca0-8b9d1869e6a6" providerId="ADAL" clId="{FFBDB46D-3128-489B-B208-EBEA75D79737}" dt="2023-07-07T13:59:57.491" v="252" actId="27028"/>
        <pc:sldMasterMkLst>
          <pc:docMk/>
          <pc:sldMasterMk cId="131724966" sldId="2147483697"/>
        </pc:sldMasterMkLst>
        <pc:spChg chg="del">
          <ac:chgData name="Caroline Gillam" userId="015605b8-4f2d-4489-aca0-8b9d1869e6a6" providerId="ADAL" clId="{FFBDB46D-3128-489B-B208-EBEA75D79737}" dt="2023-07-07T13:28:09.688" v="1" actId="478"/>
          <ac:spMkLst>
            <pc:docMk/>
            <pc:sldMasterMk cId="131724966" sldId="2147483697"/>
            <ac:spMk id="7" creationId="{BDC7629A-079C-48A5-AC0F-E4356B803D0A}"/>
          </ac:spMkLst>
        </pc:spChg>
        <pc:picChg chg="del">
          <ac:chgData name="Caroline Gillam" userId="015605b8-4f2d-4489-aca0-8b9d1869e6a6" providerId="ADAL" clId="{FFBDB46D-3128-489B-B208-EBEA75D79737}" dt="2023-07-07T13:28:08.048" v="0" actId="478"/>
          <ac:picMkLst>
            <pc:docMk/>
            <pc:sldMasterMk cId="131724966" sldId="2147483697"/>
            <ac:picMk id="8" creationId="{7F90520C-1186-4623-880E-EA6D50249DBF}"/>
          </ac:picMkLst>
        </pc:picChg>
        <pc:picChg chg="add mod">
          <ac:chgData name="Caroline Gillam" userId="015605b8-4f2d-4489-aca0-8b9d1869e6a6" providerId="ADAL" clId="{FFBDB46D-3128-489B-B208-EBEA75D79737}" dt="2023-07-07T13:28:16.679" v="3" actId="1076"/>
          <ac:picMkLst>
            <pc:docMk/>
            <pc:sldMasterMk cId="131724966" sldId="2147483697"/>
            <ac:picMk id="1026" creationId="{FB05F170-F4A9-C5D6-5F94-20C82A7398CA}"/>
          </ac:picMkLst>
        </pc:picChg>
        <pc:sldLayoutChg chg="replId">
          <pc:chgData name="Caroline Gillam" userId="015605b8-4f2d-4489-aca0-8b9d1869e6a6" providerId="ADAL" clId="{FFBDB46D-3128-489B-B208-EBEA75D79737}" dt="2023-07-07T13:59:24.454" v="251" actId="27028"/>
          <pc:sldLayoutMkLst>
            <pc:docMk/>
            <pc:sldMasterMk cId="131724966" sldId="2147483697"/>
            <pc:sldLayoutMk cId="3173752995" sldId="2147483685"/>
          </pc:sldLayoutMkLst>
        </pc:sldLayoutChg>
        <pc:sldLayoutChg chg="replId">
          <pc:chgData name="Caroline Gillam" userId="015605b8-4f2d-4489-aca0-8b9d1869e6a6" providerId="ADAL" clId="{FFBDB46D-3128-489B-B208-EBEA75D79737}" dt="2023-07-07T13:59:24.454" v="251" actId="27028"/>
          <pc:sldLayoutMkLst>
            <pc:docMk/>
            <pc:sldMasterMk cId="131724966" sldId="2147483697"/>
            <pc:sldLayoutMk cId="3475909952" sldId="2147483687"/>
          </pc:sldLayoutMkLst>
        </pc:sldLayoutChg>
        <pc:sldLayoutChg chg="replId">
          <pc:chgData name="Caroline Gillam" userId="015605b8-4f2d-4489-aca0-8b9d1869e6a6" providerId="ADAL" clId="{FFBDB46D-3128-489B-B208-EBEA75D79737}" dt="2023-07-07T13:59:24.454" v="251" actId="27028"/>
          <pc:sldLayoutMkLst>
            <pc:docMk/>
            <pc:sldMasterMk cId="131724966" sldId="2147483697"/>
            <pc:sldLayoutMk cId="2226159009" sldId="2147483688"/>
          </pc:sldLayoutMkLst>
        </pc:sldLayoutChg>
        <pc:sldLayoutChg chg="replId">
          <pc:chgData name="Caroline Gillam" userId="015605b8-4f2d-4489-aca0-8b9d1869e6a6" providerId="ADAL" clId="{FFBDB46D-3128-489B-B208-EBEA75D79737}" dt="2023-07-07T13:59:24.454" v="251" actId="27028"/>
          <pc:sldLayoutMkLst>
            <pc:docMk/>
            <pc:sldMasterMk cId="131724966" sldId="2147483697"/>
            <pc:sldLayoutMk cId="2560223023" sldId="2147483689"/>
          </pc:sldLayoutMkLst>
        </pc:sldLayoutChg>
        <pc:sldLayoutChg chg="replId">
          <pc:chgData name="Caroline Gillam" userId="015605b8-4f2d-4489-aca0-8b9d1869e6a6" providerId="ADAL" clId="{FFBDB46D-3128-489B-B208-EBEA75D79737}" dt="2023-07-07T13:34:37.361" v="97" actId="27028"/>
          <pc:sldLayoutMkLst>
            <pc:docMk/>
            <pc:sldMasterMk cId="131724966" sldId="2147483697"/>
            <pc:sldLayoutMk cId="3597068089" sldId="2147483696"/>
          </pc:sldLayoutMkLst>
        </pc:sldLayoutChg>
        <pc:sldLayoutChg chg="del">
          <pc:chgData name="Caroline Gillam" userId="015605b8-4f2d-4489-aca0-8b9d1869e6a6" providerId="ADAL" clId="{FFBDB46D-3128-489B-B208-EBEA75D79737}" dt="2023-07-07T13:56:17.413" v="139" actId="2696"/>
          <pc:sldLayoutMkLst>
            <pc:docMk/>
            <pc:sldMasterMk cId="131724966" sldId="2147483697"/>
            <pc:sldLayoutMk cId="1525066543" sldId="2147483697"/>
          </pc:sldLayoutMkLst>
        </pc:sldLayoutChg>
      </pc:sldMasterChg>
    </pc:docChg>
  </pc:docChgLst>
  <pc:docChgLst>
    <pc:chgData name="Caroline Gillam" userId="015605b8-4f2d-4489-aca0-8b9d1869e6a6" providerId="ADAL" clId="{597B7F9D-4F16-44D1-BE78-85AA0E04AC26}"/>
    <pc:docChg chg="modSld">
      <pc:chgData name="Caroline Gillam" userId="015605b8-4f2d-4489-aca0-8b9d1869e6a6" providerId="ADAL" clId="{597B7F9D-4F16-44D1-BE78-85AA0E04AC26}" dt="2024-01-20T19:19:15.218" v="1" actId="1076"/>
      <pc:docMkLst>
        <pc:docMk/>
      </pc:docMkLst>
      <pc:sldChg chg="modNotesTx">
        <pc:chgData name="Caroline Gillam" userId="015605b8-4f2d-4489-aca0-8b9d1869e6a6" providerId="ADAL" clId="{597B7F9D-4F16-44D1-BE78-85AA0E04AC26}" dt="2024-01-19T21:34:42.609" v="0" actId="20577"/>
        <pc:sldMkLst>
          <pc:docMk/>
          <pc:sldMk cId="1212610443" sldId="355"/>
        </pc:sldMkLst>
      </pc:sldChg>
      <pc:sldChg chg="modSp mod">
        <pc:chgData name="Caroline Gillam" userId="015605b8-4f2d-4489-aca0-8b9d1869e6a6" providerId="ADAL" clId="{597B7F9D-4F16-44D1-BE78-85AA0E04AC26}" dt="2024-01-20T19:19:15.218" v="1" actId="1076"/>
        <pc:sldMkLst>
          <pc:docMk/>
          <pc:sldMk cId="286636179" sldId="360"/>
        </pc:sldMkLst>
        <pc:picChg chg="mod">
          <ac:chgData name="Caroline Gillam" userId="015605b8-4f2d-4489-aca0-8b9d1869e6a6" providerId="ADAL" clId="{597B7F9D-4F16-44D1-BE78-85AA0E04AC26}" dt="2024-01-20T19:19:15.218" v="1" actId="1076"/>
          <ac:picMkLst>
            <pc:docMk/>
            <pc:sldMk cId="286636179" sldId="360"/>
            <ac:picMk id="20" creationId="{2F396D79-3C01-4E09-AB96-52C2FDB46377}"/>
          </ac:picMkLst>
        </pc:picChg>
      </pc:sldChg>
    </pc:docChg>
  </pc:docChgLst>
  <pc:docChgLst>
    <pc:chgData name="Caroline Gillam" userId="015605b8-4f2d-4489-aca0-8b9d1869e6a6" providerId="ADAL" clId="{5032875F-93C3-4666-8556-7358DC6C967E}"/>
    <pc:docChg chg="undo custSel modSld">
      <pc:chgData name="Caroline Gillam" userId="015605b8-4f2d-4489-aca0-8b9d1869e6a6" providerId="ADAL" clId="{5032875F-93C3-4666-8556-7358DC6C967E}" dt="2023-10-17T19:07:29.716" v="124" actId="20577"/>
      <pc:docMkLst>
        <pc:docMk/>
      </pc:docMkLst>
      <pc:sldChg chg="delSp modSp mod modNotesTx">
        <pc:chgData name="Caroline Gillam" userId="015605b8-4f2d-4489-aca0-8b9d1869e6a6" providerId="ADAL" clId="{5032875F-93C3-4666-8556-7358DC6C967E}" dt="2023-10-17T19:07:13.213" v="120"/>
        <pc:sldMkLst>
          <pc:docMk/>
          <pc:sldMk cId="743341716" sldId="362"/>
        </pc:sldMkLst>
        <pc:spChg chg="del mod">
          <ac:chgData name="Caroline Gillam" userId="015605b8-4f2d-4489-aca0-8b9d1869e6a6" providerId="ADAL" clId="{5032875F-93C3-4666-8556-7358DC6C967E}" dt="2023-10-17T19:07:13.213" v="120"/>
          <ac:spMkLst>
            <pc:docMk/>
            <pc:sldMk cId="743341716" sldId="362"/>
            <ac:spMk id="3" creationId="{A58F357E-E371-4515-8E9B-1BDE7D8EB80B}"/>
          </ac:spMkLst>
        </pc:spChg>
        <pc:graphicFrameChg chg="modGraphic">
          <ac:chgData name="Caroline Gillam" userId="015605b8-4f2d-4489-aca0-8b9d1869e6a6" providerId="ADAL" clId="{5032875F-93C3-4666-8556-7358DC6C967E}" dt="2023-10-17T19:07:10.861" v="118" actId="20577"/>
          <ac:graphicFrameMkLst>
            <pc:docMk/>
            <pc:sldMk cId="743341716" sldId="362"/>
            <ac:graphicFrameMk id="2" creationId="{C832D00B-4305-4DD1-A1E3-5D6FA2FDE9A0}"/>
          </ac:graphicFrameMkLst>
        </pc:graphicFrameChg>
      </pc:sldChg>
      <pc:sldChg chg="modSp mod">
        <pc:chgData name="Caroline Gillam" userId="015605b8-4f2d-4489-aca0-8b9d1869e6a6" providerId="ADAL" clId="{5032875F-93C3-4666-8556-7358DC6C967E}" dt="2023-10-17T19:07:29.716" v="124" actId="20577"/>
        <pc:sldMkLst>
          <pc:docMk/>
          <pc:sldMk cId="972670634" sldId="364"/>
        </pc:sldMkLst>
        <pc:graphicFrameChg chg="modGraphic">
          <ac:chgData name="Caroline Gillam" userId="015605b8-4f2d-4489-aca0-8b9d1869e6a6" providerId="ADAL" clId="{5032875F-93C3-4666-8556-7358DC6C967E}" dt="2023-10-17T19:07:29.716" v="124" actId="20577"/>
          <ac:graphicFrameMkLst>
            <pc:docMk/>
            <pc:sldMk cId="972670634" sldId="364"/>
            <ac:graphicFrameMk id="3" creationId="{2DC1EBFC-9D87-4F16-851E-C56B598B0FD0}"/>
          </ac:graphicFrameMkLst>
        </pc:graphicFrameChg>
      </pc:sldChg>
    </pc:docChg>
  </pc:docChgLst>
  <pc:docChgLst>
    <pc:chgData name="Caroline Gillam" userId="015605b8-4f2d-4489-aca0-8b9d1869e6a6" providerId="ADAL" clId="{9B9310BC-6CAC-4A0D-A061-DE764050ED38}"/>
    <pc:docChg chg="modSld">
      <pc:chgData name="Caroline Gillam" userId="015605b8-4f2d-4489-aca0-8b9d1869e6a6" providerId="ADAL" clId="{9B9310BC-6CAC-4A0D-A061-DE764050ED38}" dt="2024-11-07T18:55:25.421" v="3" actId="20577"/>
      <pc:docMkLst>
        <pc:docMk/>
      </pc:docMkLst>
      <pc:sldChg chg="modSp mod">
        <pc:chgData name="Caroline Gillam" userId="015605b8-4f2d-4489-aca0-8b9d1869e6a6" providerId="ADAL" clId="{9B9310BC-6CAC-4A0D-A061-DE764050ED38}" dt="2024-11-07T18:55:25.421" v="3" actId="20577"/>
        <pc:sldMkLst>
          <pc:docMk/>
          <pc:sldMk cId="972670634" sldId="364"/>
        </pc:sldMkLst>
        <pc:graphicFrameChg chg="modGraphic">
          <ac:chgData name="Caroline Gillam" userId="015605b8-4f2d-4489-aca0-8b9d1869e6a6" providerId="ADAL" clId="{9B9310BC-6CAC-4A0D-A061-DE764050ED38}" dt="2024-11-07T18:55:25.421" v="3" actId="20577"/>
          <ac:graphicFrameMkLst>
            <pc:docMk/>
            <pc:sldMk cId="972670634" sldId="364"/>
            <ac:graphicFrameMk id="3" creationId="{2DC1EBFC-9D87-4F16-851E-C56B598B0FD0}"/>
          </ac:graphicFrameMkLst>
        </pc:graphicFrame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9D3B075-174B-4469-93C8-7927B3A9B6FC}" type="doc">
      <dgm:prSet loTypeId="urn:microsoft.com/office/officeart/2005/8/layout/equation1" loCatId="process" qsTypeId="urn:microsoft.com/office/officeart/2005/8/quickstyle/simple1" qsCatId="simple" csTypeId="urn:microsoft.com/office/officeart/2005/8/colors/accent3_2" csCatId="accent3" phldr="1"/>
      <dgm:spPr/>
    </dgm:pt>
    <dgm:pt modelId="{58CF6DDE-CD41-4328-BC68-13D40C2E24EE}">
      <dgm:prSet phldrT="[Text]"/>
      <dgm:spPr>
        <a:noFill/>
        <a:ln w="19050">
          <a:solidFill>
            <a:srgbClr val="00AF86"/>
          </a:solidFill>
        </a:ln>
      </dgm:spPr>
      <dgm:t>
        <a:bodyPr/>
        <a:lstStyle/>
        <a:p>
          <a:r>
            <a:rPr lang="en-US" dirty="0">
              <a:solidFill>
                <a:srgbClr val="063758"/>
              </a:solidFill>
            </a:rPr>
            <a:t>School Placement</a:t>
          </a:r>
        </a:p>
      </dgm:t>
    </dgm:pt>
    <dgm:pt modelId="{C269EECD-35F5-410B-866B-FC6270C037F0}" type="parTrans" cxnId="{DDC2E051-0781-4A27-82A6-D366C9DEB48B}">
      <dgm:prSet/>
      <dgm:spPr/>
      <dgm:t>
        <a:bodyPr/>
        <a:lstStyle/>
        <a:p>
          <a:endParaRPr lang="en-US"/>
        </a:p>
      </dgm:t>
    </dgm:pt>
    <dgm:pt modelId="{C942B415-6E9F-478A-9673-835A2EE6F41D}" type="sibTrans" cxnId="{DDC2E051-0781-4A27-82A6-D366C9DEB48B}">
      <dgm:prSet/>
      <dgm:spPr/>
      <dgm:t>
        <a:bodyPr/>
        <a:lstStyle/>
        <a:p>
          <a:endParaRPr lang="en-US"/>
        </a:p>
      </dgm:t>
    </dgm:pt>
    <dgm:pt modelId="{F4D36D18-646A-4C98-B232-B08E79EB0F71}">
      <dgm:prSet phldrT="[Text]"/>
      <dgm:spPr>
        <a:noFill/>
        <a:ln w="19050">
          <a:solidFill>
            <a:srgbClr val="00AF86"/>
          </a:solidFill>
        </a:ln>
      </dgm:spPr>
      <dgm:t>
        <a:bodyPr/>
        <a:lstStyle/>
        <a:p>
          <a:r>
            <a:rPr lang="en-US" dirty="0">
              <a:solidFill>
                <a:srgbClr val="063758"/>
              </a:solidFill>
            </a:rPr>
            <a:t>J-1 Visa</a:t>
          </a:r>
        </a:p>
      </dgm:t>
    </dgm:pt>
    <dgm:pt modelId="{13E4AD1C-CC3A-46BE-B5E1-ABDA16E333D4}" type="parTrans" cxnId="{FA4F0445-45A4-4337-A40E-FFD44148662A}">
      <dgm:prSet/>
      <dgm:spPr/>
      <dgm:t>
        <a:bodyPr/>
        <a:lstStyle/>
        <a:p>
          <a:endParaRPr lang="en-US"/>
        </a:p>
      </dgm:t>
    </dgm:pt>
    <dgm:pt modelId="{617E9397-07B0-4931-9D24-47B25042473A}" type="sibTrans" cxnId="{FA4F0445-45A4-4337-A40E-FFD44148662A}">
      <dgm:prSet/>
      <dgm:spPr/>
      <dgm:t>
        <a:bodyPr/>
        <a:lstStyle/>
        <a:p>
          <a:endParaRPr lang="en-US"/>
        </a:p>
      </dgm:t>
    </dgm:pt>
    <dgm:pt modelId="{26FA77E8-442E-44D7-B662-BA4B18680344}">
      <dgm:prSet phldrT="[Text]"/>
      <dgm:spPr>
        <a:noFill/>
        <a:ln w="19050">
          <a:solidFill>
            <a:srgbClr val="00AF86"/>
          </a:solidFill>
        </a:ln>
      </dgm:spPr>
      <dgm:t>
        <a:bodyPr/>
        <a:lstStyle/>
        <a:p>
          <a:r>
            <a:rPr lang="en-US" dirty="0">
              <a:solidFill>
                <a:srgbClr val="063758"/>
              </a:solidFill>
            </a:rPr>
            <a:t>J-1 Teacher Program Participant</a:t>
          </a:r>
        </a:p>
      </dgm:t>
    </dgm:pt>
    <dgm:pt modelId="{A83998DE-6F3A-45B8-A23C-50A52581415B}" type="parTrans" cxnId="{5E510E47-B533-4651-889E-8DCFE543720D}">
      <dgm:prSet/>
      <dgm:spPr/>
      <dgm:t>
        <a:bodyPr/>
        <a:lstStyle/>
        <a:p>
          <a:endParaRPr lang="en-US"/>
        </a:p>
      </dgm:t>
    </dgm:pt>
    <dgm:pt modelId="{B71A4583-033A-4DA6-8DE3-9D4E5E149844}" type="sibTrans" cxnId="{5E510E47-B533-4651-889E-8DCFE543720D}">
      <dgm:prSet/>
      <dgm:spPr/>
      <dgm:t>
        <a:bodyPr/>
        <a:lstStyle/>
        <a:p>
          <a:endParaRPr lang="en-US"/>
        </a:p>
      </dgm:t>
    </dgm:pt>
    <dgm:pt modelId="{974425C0-0EB4-46E2-BF74-016C35FCF4B9}">
      <dgm:prSet/>
      <dgm:spPr>
        <a:noFill/>
        <a:ln w="19050">
          <a:solidFill>
            <a:srgbClr val="00AF86"/>
          </a:solidFill>
        </a:ln>
      </dgm:spPr>
      <dgm:t>
        <a:bodyPr/>
        <a:lstStyle/>
        <a:p>
          <a:r>
            <a:rPr lang="en-US" dirty="0">
              <a:solidFill>
                <a:srgbClr val="063758"/>
              </a:solidFill>
            </a:rPr>
            <a:t>Sponsorship Approval</a:t>
          </a:r>
        </a:p>
      </dgm:t>
    </dgm:pt>
    <dgm:pt modelId="{33C9AD65-F09B-4D10-9C8C-4BA0545E82A3}" type="parTrans" cxnId="{EFAEEBBE-46B6-433F-AE83-1FDBB892A416}">
      <dgm:prSet/>
      <dgm:spPr/>
      <dgm:t>
        <a:bodyPr/>
        <a:lstStyle/>
        <a:p>
          <a:endParaRPr lang="en-US"/>
        </a:p>
      </dgm:t>
    </dgm:pt>
    <dgm:pt modelId="{E4FD4F76-B6BB-408F-A34E-5041DCC1E6E3}" type="sibTrans" cxnId="{EFAEEBBE-46B6-433F-AE83-1FDBB892A416}">
      <dgm:prSet/>
      <dgm:spPr/>
      <dgm:t>
        <a:bodyPr/>
        <a:lstStyle/>
        <a:p>
          <a:endParaRPr lang="en-US"/>
        </a:p>
      </dgm:t>
    </dgm:pt>
    <dgm:pt modelId="{F6D4ED84-777E-4419-A414-5EF3F7419E86}" type="pres">
      <dgm:prSet presAssocID="{99D3B075-174B-4469-93C8-7927B3A9B6FC}" presName="linearFlow" presStyleCnt="0">
        <dgm:presLayoutVars>
          <dgm:dir/>
          <dgm:resizeHandles val="exact"/>
        </dgm:presLayoutVars>
      </dgm:prSet>
      <dgm:spPr/>
    </dgm:pt>
    <dgm:pt modelId="{989CE53C-8B0E-40D4-85C8-DABA890C57D2}" type="pres">
      <dgm:prSet presAssocID="{58CF6DDE-CD41-4328-BC68-13D40C2E24EE}" presName="node" presStyleLbl="node1" presStyleIdx="0" presStyleCnt="4" custLinFactNeighborX="-929" custLinFactNeighborY="-22625">
        <dgm:presLayoutVars>
          <dgm:bulletEnabled val="1"/>
        </dgm:presLayoutVars>
      </dgm:prSet>
      <dgm:spPr/>
    </dgm:pt>
    <dgm:pt modelId="{1FA70C3D-DDF7-4121-869A-A39734F92F61}" type="pres">
      <dgm:prSet presAssocID="{C942B415-6E9F-478A-9673-835A2EE6F41D}" presName="spacerL" presStyleCnt="0"/>
      <dgm:spPr/>
    </dgm:pt>
    <dgm:pt modelId="{8A3FD1D5-1798-4B75-BA02-CEC00770B6D7}" type="pres">
      <dgm:prSet presAssocID="{C942B415-6E9F-478A-9673-835A2EE6F41D}" presName="sibTrans" presStyleLbl="sibTrans2D1" presStyleIdx="0" presStyleCnt="3" custLinFactNeighborX="7143" custLinFactNeighborY="-29373"/>
      <dgm:spPr/>
    </dgm:pt>
    <dgm:pt modelId="{9AB998E2-0804-486F-8A84-9E964E8CE96F}" type="pres">
      <dgm:prSet presAssocID="{C942B415-6E9F-478A-9673-835A2EE6F41D}" presName="spacerR" presStyleCnt="0"/>
      <dgm:spPr/>
    </dgm:pt>
    <dgm:pt modelId="{48959295-7E20-465C-80D7-9FD9AA501471}" type="pres">
      <dgm:prSet presAssocID="{974425C0-0EB4-46E2-BF74-016C35FCF4B9}" presName="node" presStyleLbl="node1" presStyleIdx="1" presStyleCnt="4" custLinFactNeighborX="0" custLinFactNeighborY="-20587">
        <dgm:presLayoutVars>
          <dgm:bulletEnabled val="1"/>
        </dgm:presLayoutVars>
      </dgm:prSet>
      <dgm:spPr/>
    </dgm:pt>
    <dgm:pt modelId="{B85017A4-8425-4014-B3FC-A2E4145DC4BD}" type="pres">
      <dgm:prSet presAssocID="{E4FD4F76-B6BB-408F-A34E-5041DCC1E6E3}" presName="spacerL" presStyleCnt="0"/>
      <dgm:spPr/>
    </dgm:pt>
    <dgm:pt modelId="{6F80E80D-05C4-47AC-8993-F3068A886306}" type="pres">
      <dgm:prSet presAssocID="{E4FD4F76-B6BB-408F-A34E-5041DCC1E6E3}" presName="sibTrans" presStyleLbl="sibTrans2D1" presStyleIdx="1" presStyleCnt="3" custLinFactNeighborX="9054" custLinFactNeighborY="-28914"/>
      <dgm:spPr/>
    </dgm:pt>
    <dgm:pt modelId="{56B4E254-EC79-47D5-A171-5ECD87FA367D}" type="pres">
      <dgm:prSet presAssocID="{E4FD4F76-B6BB-408F-A34E-5041DCC1E6E3}" presName="spacerR" presStyleCnt="0"/>
      <dgm:spPr/>
    </dgm:pt>
    <dgm:pt modelId="{8072CC1B-9EDB-4469-A752-DA878CD6344C}" type="pres">
      <dgm:prSet presAssocID="{F4D36D18-646A-4C98-B232-B08E79EB0F71}" presName="node" presStyleLbl="node1" presStyleIdx="2" presStyleCnt="4" custLinFactNeighborX="-14288" custLinFactNeighborY="-20304">
        <dgm:presLayoutVars>
          <dgm:bulletEnabled val="1"/>
        </dgm:presLayoutVars>
      </dgm:prSet>
      <dgm:spPr/>
    </dgm:pt>
    <dgm:pt modelId="{EE805321-E403-49CA-A085-AA8339E7338C}" type="pres">
      <dgm:prSet presAssocID="{617E9397-07B0-4931-9D24-47B25042473A}" presName="spacerL" presStyleCnt="0"/>
      <dgm:spPr/>
    </dgm:pt>
    <dgm:pt modelId="{01925C78-236E-4440-B8F6-B51D4C65E765}" type="pres">
      <dgm:prSet presAssocID="{617E9397-07B0-4931-9D24-47B25042473A}" presName="sibTrans" presStyleLbl="sibTrans2D1" presStyleIdx="2" presStyleCnt="3" custLinFactNeighborX="14289" custLinFactNeighborY="-30007"/>
      <dgm:spPr/>
    </dgm:pt>
    <dgm:pt modelId="{F4FB2E2A-7E5F-41C8-BBE3-F3EE2E2B8C58}" type="pres">
      <dgm:prSet presAssocID="{617E9397-07B0-4931-9D24-47B25042473A}" presName="spacerR" presStyleCnt="0"/>
      <dgm:spPr/>
    </dgm:pt>
    <dgm:pt modelId="{7E8965D7-96AB-49D2-AEBA-F2F929739EE2}" type="pres">
      <dgm:prSet presAssocID="{26FA77E8-442E-44D7-B662-BA4B18680344}" presName="node" presStyleLbl="node1" presStyleIdx="3" presStyleCnt="4" custLinFactNeighborX="930" custLinFactNeighborY="-18564">
        <dgm:presLayoutVars>
          <dgm:bulletEnabled val="1"/>
        </dgm:presLayoutVars>
      </dgm:prSet>
      <dgm:spPr/>
    </dgm:pt>
  </dgm:ptLst>
  <dgm:cxnLst>
    <dgm:cxn modelId="{4CAD871F-DB55-4155-9CF1-30487D7CC6D0}" type="presOf" srcId="{99D3B075-174B-4469-93C8-7927B3A9B6FC}" destId="{F6D4ED84-777E-4419-A414-5EF3F7419E86}" srcOrd="0" destOrd="0" presId="urn:microsoft.com/office/officeart/2005/8/layout/equation1"/>
    <dgm:cxn modelId="{A8A62728-853F-48D0-8251-92ABD0D3B452}" type="presOf" srcId="{58CF6DDE-CD41-4328-BC68-13D40C2E24EE}" destId="{989CE53C-8B0E-40D4-85C8-DABA890C57D2}" srcOrd="0" destOrd="0" presId="urn:microsoft.com/office/officeart/2005/8/layout/equation1"/>
    <dgm:cxn modelId="{FB3D1061-3A77-4738-9C41-5A199E6CF6B5}" type="presOf" srcId="{617E9397-07B0-4931-9D24-47B25042473A}" destId="{01925C78-236E-4440-B8F6-B51D4C65E765}" srcOrd="0" destOrd="0" presId="urn:microsoft.com/office/officeart/2005/8/layout/equation1"/>
    <dgm:cxn modelId="{FA4F0445-45A4-4337-A40E-FFD44148662A}" srcId="{99D3B075-174B-4469-93C8-7927B3A9B6FC}" destId="{F4D36D18-646A-4C98-B232-B08E79EB0F71}" srcOrd="2" destOrd="0" parTransId="{13E4AD1C-CC3A-46BE-B5E1-ABDA16E333D4}" sibTransId="{617E9397-07B0-4931-9D24-47B25042473A}"/>
    <dgm:cxn modelId="{5E510E47-B533-4651-889E-8DCFE543720D}" srcId="{99D3B075-174B-4469-93C8-7927B3A9B6FC}" destId="{26FA77E8-442E-44D7-B662-BA4B18680344}" srcOrd="3" destOrd="0" parTransId="{A83998DE-6F3A-45B8-A23C-50A52581415B}" sibTransId="{B71A4583-033A-4DA6-8DE3-9D4E5E149844}"/>
    <dgm:cxn modelId="{DDC2E051-0781-4A27-82A6-D366C9DEB48B}" srcId="{99D3B075-174B-4469-93C8-7927B3A9B6FC}" destId="{58CF6DDE-CD41-4328-BC68-13D40C2E24EE}" srcOrd="0" destOrd="0" parTransId="{C269EECD-35F5-410B-866B-FC6270C037F0}" sibTransId="{C942B415-6E9F-478A-9673-835A2EE6F41D}"/>
    <dgm:cxn modelId="{EC728A7A-E67D-435C-96F4-58B06005DE91}" type="presOf" srcId="{C942B415-6E9F-478A-9673-835A2EE6F41D}" destId="{8A3FD1D5-1798-4B75-BA02-CEC00770B6D7}" srcOrd="0" destOrd="0" presId="urn:microsoft.com/office/officeart/2005/8/layout/equation1"/>
    <dgm:cxn modelId="{89A51283-218D-48D1-9645-D77567497BD3}" type="presOf" srcId="{F4D36D18-646A-4C98-B232-B08E79EB0F71}" destId="{8072CC1B-9EDB-4469-A752-DA878CD6344C}" srcOrd="0" destOrd="0" presId="urn:microsoft.com/office/officeart/2005/8/layout/equation1"/>
    <dgm:cxn modelId="{64CDDF96-379E-4CAE-A4C5-D76722004FF4}" type="presOf" srcId="{26FA77E8-442E-44D7-B662-BA4B18680344}" destId="{7E8965D7-96AB-49D2-AEBA-F2F929739EE2}" srcOrd="0" destOrd="0" presId="urn:microsoft.com/office/officeart/2005/8/layout/equation1"/>
    <dgm:cxn modelId="{52558AA0-AC71-4639-98FE-3DAAF319C9DD}" type="presOf" srcId="{974425C0-0EB4-46E2-BF74-016C35FCF4B9}" destId="{48959295-7E20-465C-80D7-9FD9AA501471}" srcOrd="0" destOrd="0" presId="urn:microsoft.com/office/officeart/2005/8/layout/equation1"/>
    <dgm:cxn modelId="{EFAEEBBE-46B6-433F-AE83-1FDBB892A416}" srcId="{99D3B075-174B-4469-93C8-7927B3A9B6FC}" destId="{974425C0-0EB4-46E2-BF74-016C35FCF4B9}" srcOrd="1" destOrd="0" parTransId="{33C9AD65-F09B-4D10-9C8C-4BA0545E82A3}" sibTransId="{E4FD4F76-B6BB-408F-A34E-5041DCC1E6E3}"/>
    <dgm:cxn modelId="{E96BA9D3-C534-445F-9CCC-CFDC3DF534DD}" type="presOf" srcId="{E4FD4F76-B6BB-408F-A34E-5041DCC1E6E3}" destId="{6F80E80D-05C4-47AC-8993-F3068A886306}" srcOrd="0" destOrd="0" presId="urn:microsoft.com/office/officeart/2005/8/layout/equation1"/>
    <dgm:cxn modelId="{5E08974E-EE74-4CC3-8401-ECB7FB455911}" type="presParOf" srcId="{F6D4ED84-777E-4419-A414-5EF3F7419E86}" destId="{989CE53C-8B0E-40D4-85C8-DABA890C57D2}" srcOrd="0" destOrd="0" presId="urn:microsoft.com/office/officeart/2005/8/layout/equation1"/>
    <dgm:cxn modelId="{6F82FA13-0BAA-4418-9F17-494631DFFA26}" type="presParOf" srcId="{F6D4ED84-777E-4419-A414-5EF3F7419E86}" destId="{1FA70C3D-DDF7-4121-869A-A39734F92F61}" srcOrd="1" destOrd="0" presId="urn:microsoft.com/office/officeart/2005/8/layout/equation1"/>
    <dgm:cxn modelId="{DBC19F45-CDF0-4F86-A054-4A1A7FD7F868}" type="presParOf" srcId="{F6D4ED84-777E-4419-A414-5EF3F7419E86}" destId="{8A3FD1D5-1798-4B75-BA02-CEC00770B6D7}" srcOrd="2" destOrd="0" presId="urn:microsoft.com/office/officeart/2005/8/layout/equation1"/>
    <dgm:cxn modelId="{0E1E42F5-C509-49DB-B781-654A3568C161}" type="presParOf" srcId="{F6D4ED84-777E-4419-A414-5EF3F7419E86}" destId="{9AB998E2-0804-486F-8A84-9E964E8CE96F}" srcOrd="3" destOrd="0" presId="urn:microsoft.com/office/officeart/2005/8/layout/equation1"/>
    <dgm:cxn modelId="{CE804FF0-A91C-419B-8DFE-353AC8668BFE}" type="presParOf" srcId="{F6D4ED84-777E-4419-A414-5EF3F7419E86}" destId="{48959295-7E20-465C-80D7-9FD9AA501471}" srcOrd="4" destOrd="0" presId="urn:microsoft.com/office/officeart/2005/8/layout/equation1"/>
    <dgm:cxn modelId="{641D63B6-409C-4722-87BE-C42679F1F127}" type="presParOf" srcId="{F6D4ED84-777E-4419-A414-5EF3F7419E86}" destId="{B85017A4-8425-4014-B3FC-A2E4145DC4BD}" srcOrd="5" destOrd="0" presId="urn:microsoft.com/office/officeart/2005/8/layout/equation1"/>
    <dgm:cxn modelId="{DC827441-E884-471C-8C94-6EAF6CF5BE18}" type="presParOf" srcId="{F6D4ED84-777E-4419-A414-5EF3F7419E86}" destId="{6F80E80D-05C4-47AC-8993-F3068A886306}" srcOrd="6" destOrd="0" presId="urn:microsoft.com/office/officeart/2005/8/layout/equation1"/>
    <dgm:cxn modelId="{4B481E7A-95FE-495F-B94B-A54644B73AB2}" type="presParOf" srcId="{F6D4ED84-777E-4419-A414-5EF3F7419E86}" destId="{56B4E254-EC79-47D5-A171-5ECD87FA367D}" srcOrd="7" destOrd="0" presId="urn:microsoft.com/office/officeart/2005/8/layout/equation1"/>
    <dgm:cxn modelId="{B5FC26C1-7C5B-4239-9889-01F4836C0626}" type="presParOf" srcId="{F6D4ED84-777E-4419-A414-5EF3F7419E86}" destId="{8072CC1B-9EDB-4469-A752-DA878CD6344C}" srcOrd="8" destOrd="0" presId="urn:microsoft.com/office/officeart/2005/8/layout/equation1"/>
    <dgm:cxn modelId="{F0B1F492-412D-4347-AB7D-98CBC0D8C566}" type="presParOf" srcId="{F6D4ED84-777E-4419-A414-5EF3F7419E86}" destId="{EE805321-E403-49CA-A085-AA8339E7338C}" srcOrd="9" destOrd="0" presId="urn:microsoft.com/office/officeart/2005/8/layout/equation1"/>
    <dgm:cxn modelId="{AB0C21A3-2C59-4C22-969E-44B924FAEACA}" type="presParOf" srcId="{F6D4ED84-777E-4419-A414-5EF3F7419E86}" destId="{01925C78-236E-4440-B8F6-B51D4C65E765}" srcOrd="10" destOrd="0" presId="urn:microsoft.com/office/officeart/2005/8/layout/equation1"/>
    <dgm:cxn modelId="{13B7BA83-EDAB-424E-999B-3DCDC4E2BE73}" type="presParOf" srcId="{F6D4ED84-777E-4419-A414-5EF3F7419E86}" destId="{F4FB2E2A-7E5F-41C8-BBE3-F3EE2E2B8C58}" srcOrd="11" destOrd="0" presId="urn:microsoft.com/office/officeart/2005/8/layout/equation1"/>
    <dgm:cxn modelId="{3F9B63CC-A392-4DDF-A2F4-6F0BDC24B32D}" type="presParOf" srcId="{F6D4ED84-777E-4419-A414-5EF3F7419E86}" destId="{7E8965D7-96AB-49D2-AEBA-F2F929739EE2}" srcOrd="12"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9CE53C-8B0E-40D4-85C8-DABA890C57D2}">
      <dsp:nvSpPr>
        <dsp:cNvPr id="0" name=""/>
        <dsp:cNvSpPr/>
      </dsp:nvSpPr>
      <dsp:spPr>
        <a:xfrm>
          <a:off x="3223" y="1263774"/>
          <a:ext cx="1132900" cy="1132900"/>
        </a:xfrm>
        <a:prstGeom prst="ellipse">
          <a:avLst/>
        </a:prstGeom>
        <a:noFill/>
        <a:ln w="19050" cap="flat" cmpd="sng" algn="ctr">
          <a:solidFill>
            <a:srgbClr val="00AF8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063758"/>
              </a:solidFill>
            </a:rPr>
            <a:t>School Placement</a:t>
          </a:r>
        </a:p>
      </dsp:txBody>
      <dsp:txXfrm>
        <a:off x="169132" y="1429683"/>
        <a:ext cx="801082" cy="801082"/>
      </dsp:txXfrm>
    </dsp:sp>
    <dsp:sp modelId="{8A3FD1D5-1798-4B75-BA02-CEC00770B6D7}">
      <dsp:nvSpPr>
        <dsp:cNvPr id="0" name=""/>
        <dsp:cNvSpPr/>
      </dsp:nvSpPr>
      <dsp:spPr>
        <a:xfrm>
          <a:off x="1235540" y="1564997"/>
          <a:ext cx="657082" cy="657082"/>
        </a:xfrm>
        <a:prstGeom prst="mathPlus">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1322636" y="1816265"/>
        <a:ext cx="482890" cy="154546"/>
      </dsp:txXfrm>
    </dsp:sp>
    <dsp:sp modelId="{48959295-7E20-465C-80D7-9FD9AA501471}">
      <dsp:nvSpPr>
        <dsp:cNvPr id="0" name=""/>
        <dsp:cNvSpPr/>
      </dsp:nvSpPr>
      <dsp:spPr>
        <a:xfrm>
          <a:off x="1978043" y="1286863"/>
          <a:ext cx="1132900" cy="1132900"/>
        </a:xfrm>
        <a:prstGeom prst="ellipse">
          <a:avLst/>
        </a:prstGeom>
        <a:noFill/>
        <a:ln w="19050" cap="flat" cmpd="sng" algn="ctr">
          <a:solidFill>
            <a:srgbClr val="00AF8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063758"/>
              </a:solidFill>
            </a:rPr>
            <a:t>Sponsorship Approval</a:t>
          </a:r>
        </a:p>
      </dsp:txBody>
      <dsp:txXfrm>
        <a:off x="2143952" y="1452772"/>
        <a:ext cx="801082" cy="801082"/>
      </dsp:txXfrm>
    </dsp:sp>
    <dsp:sp modelId="{6F80E80D-05C4-47AC-8993-F3068A886306}">
      <dsp:nvSpPr>
        <dsp:cNvPr id="0" name=""/>
        <dsp:cNvSpPr/>
      </dsp:nvSpPr>
      <dsp:spPr>
        <a:xfrm>
          <a:off x="3211263" y="1568013"/>
          <a:ext cx="657082" cy="657082"/>
        </a:xfrm>
        <a:prstGeom prst="mathPlus">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3298359" y="1819281"/>
        <a:ext cx="482890" cy="154546"/>
      </dsp:txXfrm>
    </dsp:sp>
    <dsp:sp modelId="{8072CC1B-9EDB-4469-A752-DA878CD6344C}">
      <dsp:nvSpPr>
        <dsp:cNvPr id="0" name=""/>
        <dsp:cNvSpPr/>
      </dsp:nvSpPr>
      <dsp:spPr>
        <a:xfrm>
          <a:off x="3938864" y="1290069"/>
          <a:ext cx="1132900" cy="1132900"/>
        </a:xfrm>
        <a:prstGeom prst="ellipse">
          <a:avLst/>
        </a:prstGeom>
        <a:noFill/>
        <a:ln w="19050" cap="flat" cmpd="sng" algn="ctr">
          <a:solidFill>
            <a:srgbClr val="00AF8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063758"/>
              </a:solidFill>
            </a:rPr>
            <a:t>J-1 Visa</a:t>
          </a:r>
        </a:p>
      </dsp:txBody>
      <dsp:txXfrm>
        <a:off x="4104773" y="1455978"/>
        <a:ext cx="801082" cy="801082"/>
      </dsp:txXfrm>
    </dsp:sp>
    <dsp:sp modelId="{01925C78-236E-4440-B8F6-B51D4C65E765}">
      <dsp:nvSpPr>
        <dsp:cNvPr id="0" name=""/>
        <dsp:cNvSpPr/>
      </dsp:nvSpPr>
      <dsp:spPr>
        <a:xfrm>
          <a:off x="5190045" y="1560831"/>
          <a:ext cx="657082" cy="657082"/>
        </a:xfrm>
        <a:prstGeom prst="mathEqual">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5277141" y="1696190"/>
        <a:ext cx="482890" cy="386364"/>
      </dsp:txXfrm>
    </dsp:sp>
    <dsp:sp modelId="{7E8965D7-96AB-49D2-AEBA-F2F929739EE2}">
      <dsp:nvSpPr>
        <dsp:cNvPr id="0" name=""/>
        <dsp:cNvSpPr/>
      </dsp:nvSpPr>
      <dsp:spPr>
        <a:xfrm>
          <a:off x="5926829" y="1309781"/>
          <a:ext cx="1132900" cy="1132900"/>
        </a:xfrm>
        <a:prstGeom prst="ellipse">
          <a:avLst/>
        </a:prstGeom>
        <a:noFill/>
        <a:ln w="19050" cap="flat" cmpd="sng" algn="ctr">
          <a:solidFill>
            <a:srgbClr val="00AF8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063758"/>
              </a:solidFill>
            </a:rPr>
            <a:t>J-1 Teacher Program Participant</a:t>
          </a:r>
        </a:p>
      </dsp:txBody>
      <dsp:txXfrm>
        <a:off x="6092738" y="1475690"/>
        <a:ext cx="801082" cy="801082"/>
      </dsp:txXfrm>
    </dsp:sp>
  </dsp:spTree>
</dsp:drawing>
</file>

<file path=ppt/diagrams/layout1.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E65E601-20D9-E542-A34E-85963FA25B4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B23A75B-D516-414C-8A67-71C9A7675FE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A732B5A-6F6F-8A4F-B76B-1049BA758824}" type="datetimeFigureOut">
              <a:rPr lang="en-US" smtClean="0"/>
              <a:t>11/7/2024</a:t>
            </a:fld>
            <a:endParaRPr lang="en-US"/>
          </a:p>
        </p:txBody>
      </p:sp>
      <p:sp>
        <p:nvSpPr>
          <p:cNvPr id="4" name="Footer Placeholder 3">
            <a:extLst>
              <a:ext uri="{FF2B5EF4-FFF2-40B4-BE49-F238E27FC236}">
                <a16:creationId xmlns:a16="http://schemas.microsoft.com/office/drawing/2014/main" id="{0FE366FC-59E4-3846-8A6B-7D3A7293E95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4427AC0-C167-E448-8074-C1E721DE848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04B2C27-E88E-2E4F-8904-924191FCAD83}" type="slidenum">
              <a:rPr lang="en-US" smtClean="0"/>
              <a:t>‹#›</a:t>
            </a:fld>
            <a:endParaRPr lang="en-US"/>
          </a:p>
        </p:txBody>
      </p:sp>
    </p:spTree>
    <p:extLst>
      <p:ext uri="{BB962C8B-B14F-4D97-AF65-F5344CB8AC3E}">
        <p14:creationId xmlns:p14="http://schemas.microsoft.com/office/powerpoint/2010/main" val="32618116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95647E-B982-3A44-B225-9A478DDFC34A}" type="datetimeFigureOut">
              <a:rPr lang="en-US" smtClean="0"/>
              <a:t>11/7/2024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EA44FF-60CE-7543-9EFF-30C5238E2CEA}" type="slidenum">
              <a:rPr lang="en-US" smtClean="0"/>
              <a:t>‹#›</a:t>
            </a:fld>
            <a:endParaRPr lang="en-US"/>
          </a:p>
        </p:txBody>
      </p:sp>
    </p:spTree>
    <p:extLst>
      <p:ext uri="{BB962C8B-B14F-4D97-AF65-F5344CB8AC3E}">
        <p14:creationId xmlns:p14="http://schemas.microsoft.com/office/powerpoint/2010/main" val="9710153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EA44FF-60CE-7543-9EFF-30C5238E2CEA}" type="slidenum">
              <a:rPr lang="en-US" smtClean="0"/>
              <a:t>2</a:t>
            </a:fld>
            <a:endParaRPr lang="en-US"/>
          </a:p>
        </p:txBody>
      </p:sp>
    </p:spTree>
    <p:extLst>
      <p:ext uri="{BB962C8B-B14F-4D97-AF65-F5344CB8AC3E}">
        <p14:creationId xmlns:p14="http://schemas.microsoft.com/office/powerpoint/2010/main" val="10456917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96483B-B9CC-48E1-B1EB-07AF3CDAE1D3}"/>
              </a:ext>
            </a:extLst>
          </p:cNvPr>
          <p:cNvSpPr>
            <a:spLocks noGrp="1"/>
          </p:cNvSpPr>
          <p:nvPr>
            <p:ph type="body" idx="1"/>
          </p:nvPr>
        </p:nvSpPr>
        <p:spPr/>
        <p:txBody>
          <a:bodyPr/>
          <a:lstStyle/>
          <a:p>
            <a:r>
              <a:rPr lang="en-US" dirty="0"/>
              <a:t>This specific program is only for K-12 educators for positions in K-12 schools with one exception for pre-K language immersion positions.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C2C329C-C46C-43C8-BB65-24A71516EFAC}"/>
              </a:ext>
            </a:extLst>
          </p:cNvPr>
          <p:cNvSpPr>
            <a:spLocks noGrp="1"/>
          </p:cNvSpPr>
          <p:nvPr>
            <p:ph type="body" idx="1"/>
          </p:nvPr>
        </p:nvSpPr>
        <p:spPr/>
        <p:txBody>
          <a:bodyPr/>
          <a:lstStyle/>
          <a:p>
            <a:r>
              <a:rPr lang="en-US" dirty="0"/>
              <a:t>Before you can apply formally for J-1 Visa sponsorship with Cultural Vistas or apply for the visa at the U.S. Embassy, you must secure a job offer from a school.  With an offer, you can apply for sponsorship and then, if approved, you apply for the visa itself so that can be admitted to the U.S. under the J-1 Visa.  </a:t>
            </a:r>
          </a:p>
          <a:p>
            <a:endParaRPr lang="en-US" dirty="0"/>
          </a:p>
          <a:p>
            <a:r>
              <a:rPr lang="en-US" dirty="0"/>
              <a:t>Note:  Canadian citizens do not have to attend an in-person visa interview at a U.S. Embassy or Consulate.  Thus, they do not receive a physical visa in the passport but will be processed at the border by U.S. Customs and Border Protection under the J-1 classification.</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1EA33730-AF1B-450A-B286-CFE3CB10801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679877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D419945-4D35-4AA2-B042-DC24C2E6DD12}"/>
              </a:ext>
            </a:extLst>
          </p:cNvPr>
          <p:cNvSpPr>
            <a:spLocks noGrp="1"/>
          </p:cNvSpPr>
          <p:nvPr>
            <p:ph type="body" idx="1"/>
          </p:nvPr>
        </p:nvSpPr>
        <p:spPr/>
        <p:txBody>
          <a:bodyPr/>
          <a:lstStyle/>
          <a:p>
            <a:r>
              <a:rPr lang="en-US" dirty="0"/>
              <a:t>This component is at the heart of the program and Cultural </a:t>
            </a:r>
            <a:r>
              <a:rPr lang="en-US" dirty="0" err="1"/>
              <a:t>Vistas’s</a:t>
            </a:r>
            <a:r>
              <a:rPr lang="en-US" dirty="0"/>
              <a:t> goals.  We know that every day your students will be learning a little bit more about you and your background and you will be absorbing and experience American life.  These interactions help you and your students build intercultural skills to navigate the wider world including how to communicate across cultures, appreciate varied perspectives and create understanding and collaboration between people.   Part of your visa requirement will be to create two intercultural learning activities each year.  You will report these to us annually to remain in good standing with the program and be eligible to extend. Sharing your culture is required as well as connecting American students and overseas students directly.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F4FBDC9-8A35-471A-8D2D-AC0587EBCF47}"/>
              </a:ext>
            </a:extLst>
          </p:cNvPr>
          <p:cNvSpPr>
            <a:spLocks noGrp="1"/>
          </p:cNvSpPr>
          <p:nvPr>
            <p:ph type="body" idx="1"/>
          </p:nvPr>
        </p:nvSpPr>
        <p:spPr/>
        <p:txBody>
          <a:bodyPr/>
          <a:lstStyle/>
          <a:p>
            <a:r>
              <a:rPr lang="en-US" dirty="0"/>
              <a:t>These are the benefits and services we will provide for your program.</a:t>
            </a:r>
          </a:p>
          <a:p>
            <a:r>
              <a:rPr lang="en-US" dirty="0"/>
              <a:t>We recommend that spouses and children join the teacher in the second semester or year to allow you time to focus on your transition into your school and job duties.</a:t>
            </a:r>
          </a:p>
          <a:p>
            <a:r>
              <a:rPr lang="en-US" dirty="0"/>
              <a:t>We do not provide housing or transportation in the U.S.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C5920DC-FE39-476F-BAF4-4DC390603499}"/>
              </a:ext>
            </a:extLst>
          </p:cNvPr>
          <p:cNvSpPr>
            <a:spLocks noGrp="1"/>
          </p:cNvSpPr>
          <p:nvPr>
            <p:ph type="body" idx="1"/>
          </p:nvPr>
        </p:nvSpPr>
        <p:spPr/>
        <p:txBody>
          <a:bodyPr/>
          <a:lstStyle/>
          <a:p>
            <a:r>
              <a:rPr lang="en-US" dirty="0"/>
              <a:t>The J-1 visa is classified as non-immigrant and meant to be a temporary stay in the U.S.  For the Department of State to meet the public diplomacy goals for the program, exchange visitors return home after the program to share what they’ve learned with their friends, family and colleagues.  The consular officer will be evaluating your intent during your visa interview and will use this in making a decision on whether to grant the visa.  Similarly, Cultural Vistas will be using this to evaluate applications for the program.</a:t>
            </a:r>
          </a:p>
          <a:p>
            <a:endParaRPr lang="en-US" dirty="0"/>
          </a:p>
          <a:p>
            <a:endParaRPr lang="en-US" dirty="0"/>
          </a:p>
          <a:p>
            <a:endParaRPr lang="en-US" dirty="0"/>
          </a:p>
          <a:p>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1EA33730-AF1B-450A-B286-CFE3CB10801D}"/>
              </a:ext>
            </a:extLst>
          </p:cNvPr>
          <p:cNvSpPr>
            <a:spLocks noGrp="1"/>
          </p:cNvSpPr>
          <p:nvPr>
            <p:ph type="body" idx="1"/>
          </p:nvPr>
        </p:nvSpPr>
        <p:spPr/>
        <p:txBody>
          <a:bodyPr/>
          <a:lstStyle/>
          <a:p>
            <a:r>
              <a:rPr lang="en-US" dirty="0"/>
              <a:t>Please review the eligibility requirements for the program.</a:t>
            </a:r>
          </a:p>
          <a:p>
            <a:endParaRPr lang="en-US" dirty="0"/>
          </a:p>
          <a:p>
            <a:r>
              <a:rPr lang="en-US" dirty="0"/>
              <a:t>*There is one exception to those who are not currently teaching at the time of application.  Those who are pursuing an advanced degree in education or the subject they plan to teach or have received such a degree within the 12 months prior may qualify if they meet all other qualifications.  </a:t>
            </a:r>
          </a:p>
          <a:p>
            <a:endParaRPr lang="en-US" dirty="0"/>
          </a:p>
          <a:p>
            <a:r>
              <a:rPr lang="en-US" dirty="0"/>
              <a:t>Licensing:  If you are placed with a public school, you will need to follow the state requirements for becoming a teacher which may include a license, subject knowledge test, and/or background check.  These will carry some additional cost.  Each state is different in terms of application timelines and deadlines to meet these requirements.</a:t>
            </a:r>
          </a:p>
          <a:p>
            <a:endParaRPr lang="en-US" dirty="0"/>
          </a:p>
          <a:p>
            <a:r>
              <a:rPr lang="en-US" dirty="0"/>
              <a:t>You do not have to work during the official summer break unless requested and agreed to in your contract and by Cultural Vistas.  You may travel or return home during the summer.</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131181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352B8605-1EDD-4D41-8BD3-AF621F36A662}"/>
              </a:ext>
            </a:extLst>
          </p:cNvPr>
          <p:cNvSpPr>
            <a:spLocks noGrp="1"/>
          </p:cNvSpPr>
          <p:nvPr>
            <p:ph type="body" idx="1"/>
          </p:nvPr>
        </p:nvSpPr>
        <p:spPr/>
        <p:txBody>
          <a:bodyPr/>
          <a:lstStyle/>
          <a:p>
            <a:r>
              <a:rPr lang="en-US" dirty="0"/>
              <a:t>The above timeline is approximate.  The placement process will be on-going and each person may proceed on a different timeline.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818387"/>
                </a:solidFill>
              </a:rPr>
              <a:t>Note:  Canadian citizens do not have to attend an in-person visa interview at a U.S. Embassy or Consulate.  Thus, they do not receive a physical visa in the passport but will be processed at the border by U.S. Customs and Border Protection.</a:t>
            </a:r>
          </a:p>
          <a:p>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2184EA5-D6C1-4494-99CE-515314645F29}"/>
              </a:ext>
            </a:extLst>
          </p:cNvPr>
          <p:cNvSpPr>
            <a:spLocks noGrp="1"/>
          </p:cNvSpPr>
          <p:nvPr>
            <p:ph type="body" idx="1"/>
          </p:nvPr>
        </p:nvSpPr>
        <p:spPr/>
        <p:txBody>
          <a:bodyPr/>
          <a:lstStyle/>
          <a:p>
            <a:r>
              <a:rPr lang="en-US" dirty="0"/>
              <a:t>To be considered for placements, you must provide a credential evaluation report, one reference and your resume.  A credential evaluation is something you purchase from an expert agency in comparing your education to standard higher education programs in the U.S. such as bachelor, master and PhD.  This will cost at least $85.</a:t>
            </a:r>
          </a:p>
          <a:p>
            <a:endParaRPr lang="en-US" dirty="0"/>
          </a:p>
          <a:p>
            <a:r>
              <a:rPr lang="en-US" dirty="0"/>
              <a:t>If you are selected for a teaching position, you will complete an online application form as well as several documents to confirm your education and work experience and various information we need to determine if you are qualified and ready for the program.  With this complete application, we will decide if we can formally offer you sponsorship.</a:t>
            </a:r>
          </a:p>
          <a:p>
            <a:endParaRPr lang="en-US" dirty="0"/>
          </a:p>
          <a:p>
            <a:endParaRPr lang="en-US" dirty="0"/>
          </a:p>
          <a:p>
            <a:r>
              <a:rPr lang="en-US" dirty="0"/>
              <a:t>J2s can apply for a work permit after they arrive which may take a few months.  This process does not involve Cultural Vistas.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4347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0835892-FC99-44BD-833D-B56823C237CA}"/>
              </a:ext>
            </a:extLst>
          </p:cNvPr>
          <p:cNvSpPr>
            <a:spLocks noGrp="1"/>
          </p:cNvSpPr>
          <p:nvPr>
            <p:ph type="body" idx="1"/>
          </p:nvPr>
        </p:nvSpPr>
        <p:spPr/>
        <p:txBody>
          <a:bodyPr/>
          <a:lstStyle/>
          <a:p>
            <a:r>
              <a:rPr lang="en-US" dirty="0"/>
              <a:t>There will be some schools who are able to assist with covering the cost of visa sponsorship.  For the purposes of your budget, you should plan to cover the entire cost.  Please note the Year 1 column on the left.  These are the fees that would be due prior to approval by CV.  The right column includes fees related to extending your program beyond the initial period.</a:t>
            </a:r>
          </a:p>
          <a:p>
            <a:endParaRPr lang="en-US" dirty="0"/>
          </a:p>
          <a:p>
            <a:r>
              <a:rPr lang="en-US" dirty="0"/>
              <a:t>Whether you are offered a one or two year contract initially, you may apply for an extension at the end of the school year if your contract is renewed.  Conversely, you may be offered a full 3 year contract initially depending on the school.  Most schools cannot offer more than one year at a time contractually.  At the end of year 3, if you and the school would like to extend up to 5 years, there is a special request process which involves the Department of State making this decision and not Cultural Vistas.</a:t>
            </a:r>
          </a:p>
          <a:p>
            <a:endParaRPr lang="en-US" dirty="0"/>
          </a:p>
          <a:p>
            <a:r>
              <a:rPr lang="en-US" dirty="0"/>
              <a:t>You will be required to take CV insurance or an option we choose in order to meet J1 visa requirements for at least the first year.  You may enroll as an employee in your school’s insurance in addition if you wish after you get here.  We can consider substituting this after year 1 if it can be verified that it meets J1 requirements.  Many school policies do not.</a:t>
            </a:r>
          </a:p>
          <a:p>
            <a:endParaRPr lang="en-US" dirty="0"/>
          </a:p>
          <a:p>
            <a:r>
              <a:rPr lang="en-US" dirty="0"/>
              <a:t>Salaries for teaching positions vary widely throughout the country as does the cost of living.  The averages above do not include deductions for state and federal taxes, medical insurance or other benefits or adjustments of cost of living and represent an average from teachers with decades of experience and well as very little.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0835892-FC99-44BD-833D-B56823C237CA}"/>
              </a:ext>
            </a:extLst>
          </p:cNvPr>
          <p:cNvSpPr>
            <a:spLocks noGrp="1"/>
          </p:cNvSpPr>
          <p:nvPr>
            <p:ph type="body" idx="1"/>
          </p:nvPr>
        </p:nvSpPr>
        <p:spPr/>
        <p:txBody>
          <a:bodyPr/>
          <a:lstStyle/>
          <a:p>
            <a:r>
              <a:rPr lang="en-US" dirty="0"/>
              <a:t>There will be some schools who are able to assist with covering the cost of visa sponsorship.  For the purposes of your budget, you should plan to cover the entire cost.  Please note the Year 1 column on the left.  These are the fees that would be due prior to approval by CV.  The right column includes fees related to extending your program beyond the initial period.</a:t>
            </a:r>
          </a:p>
          <a:p>
            <a:endParaRPr lang="en-US" dirty="0"/>
          </a:p>
          <a:p>
            <a:r>
              <a:rPr lang="en-US" dirty="0"/>
              <a:t>Whether you are offered a one or two year contract initially, you may apply for an extension at the end of the school year if your contract is renewed.  Conversely, you may be offered a full 3 year contract initially depending on the school.  Most schools cannot offer more than one year at a time contractually.  At the end of year 3, if you and the school would like to extend up to 5 years, there is a special request process which involves the Department of State making this decision and not Cultural Vistas.</a:t>
            </a:r>
          </a:p>
          <a:p>
            <a:endParaRPr lang="en-US" dirty="0"/>
          </a:p>
          <a:p>
            <a:r>
              <a:rPr lang="en-US" dirty="0"/>
              <a:t>You will be required to take CV insurance or an option we choose in order to meet J1 visa requirements for at least the first year.  You may enroll as an employee in your school’s insurance in addition if you wish after you get here.  We can consider substituting this after year 1 if it can be verified that it meets J1 requirements.  Many school policies do not.</a:t>
            </a:r>
          </a:p>
          <a:p>
            <a:endParaRPr lang="en-US" dirty="0"/>
          </a:p>
          <a:p>
            <a:r>
              <a:rPr lang="en-US" dirty="0"/>
              <a:t>Salaries for teaching positions vary widely throughout the country as does the cost of living.  The averages above do not include deductions for state and federal taxes, medical insurance or other benefits or adjustments of cost of living and represent an average from teachers with decades of experience and well as very little.</a:t>
            </a:r>
          </a:p>
        </p:txBody>
      </p:sp>
    </p:spTree>
    <p:extLst>
      <p:ext uri="{BB962C8B-B14F-4D97-AF65-F5344CB8AC3E}">
        <p14:creationId xmlns:p14="http://schemas.microsoft.com/office/powerpoint/2010/main" val="9242233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B0F043E4-228B-449C-8BDA-6A83E1080E67}"/>
              </a:ext>
            </a:extLst>
          </p:cNvPr>
          <p:cNvSpPr>
            <a:spLocks noGrp="1"/>
          </p:cNvSpPr>
          <p:nvPr>
            <p:ph type="body" idx="1"/>
          </p:nvPr>
        </p:nvSpPr>
        <p:spPr/>
        <p:txBody>
          <a:bodyPr/>
          <a:lstStyle/>
          <a:p>
            <a:r>
              <a:rPr lang="en-US" dirty="0"/>
              <a:t>During the application process, we will conduct a phone interview with you to make an assessment.  The schools will also conduct interviews with you in English and it will be an important part of their decision making.  </a:t>
            </a:r>
          </a:p>
          <a:p>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E69DFA8-4D54-092E-F34E-C4144C59818D}"/>
              </a:ext>
            </a:extLst>
          </p:cNvPr>
          <p:cNvSpPr>
            <a:spLocks noGrp="1"/>
          </p:cNvSpPr>
          <p:nvPr>
            <p:ph type="body" idx="1"/>
          </p:nvPr>
        </p:nvSpPr>
        <p:spPr/>
        <p:txBody>
          <a:bodyPr/>
          <a:lstStyle/>
          <a:p>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You may be wondering why U.S. schools would want to hire foreign teachers.  Interest in hosting international educators varies from wanting a diverse perspective in the classroom and for their students, to enriching their language courses, to establishing long-term exchange relationships with overseas schools.  Last year more than 4,000 new teachers headed to the U.S. to start teaching.</a:t>
            </a:r>
          </a:p>
        </p:txBody>
      </p:sp>
      <p:sp>
        <p:nvSpPr>
          <p:cNvPr id="4" name="Slide Number Placeholder 3"/>
          <p:cNvSpPr>
            <a:spLocks noGrp="1"/>
          </p:cNvSpPr>
          <p:nvPr>
            <p:ph type="sldNum" sz="quarter" idx="5"/>
          </p:nvPr>
        </p:nvSpPr>
        <p:spPr/>
        <p:txBody>
          <a:bodyPr/>
          <a:lstStyle/>
          <a:p>
            <a:fld id="{86EA44FF-60CE-7543-9EFF-30C5238E2CEA}" type="slidenum">
              <a:rPr lang="en-US" smtClean="0"/>
              <a:t>27</a:t>
            </a:fld>
            <a:endParaRPr lang="en-US"/>
          </a:p>
        </p:txBody>
      </p:sp>
    </p:spTree>
    <p:extLst>
      <p:ext uri="{BB962C8B-B14F-4D97-AF65-F5344CB8AC3E}">
        <p14:creationId xmlns:p14="http://schemas.microsoft.com/office/powerpoint/2010/main" val="23044762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B1384F81-9A16-44D9-ACB3-F67E2EFA3D07}"/>
              </a:ext>
            </a:extLst>
          </p:cNvPr>
          <p:cNvSpPr>
            <a:spLocks noGrp="1"/>
          </p:cNvSpPr>
          <p:nvPr>
            <p:ph type="body" idx="1"/>
          </p:nvPr>
        </p:nvSpPr>
        <p:spPr/>
        <p:txBody>
          <a:bodyPr/>
          <a:lstStyle/>
          <a:p>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C77295E-B36B-43D1-80E7-75B9995F6778}"/>
              </a:ext>
            </a:extLst>
          </p:cNvPr>
          <p:cNvSpPr>
            <a:spLocks noGrp="1"/>
          </p:cNvSpPr>
          <p:nvPr>
            <p:ph type="body" idx="1"/>
          </p:nvPr>
        </p:nvSpPr>
        <p:spPr/>
        <p:txBody>
          <a:bodyPr/>
          <a:lstStyle/>
          <a:p>
            <a:r>
              <a:rPr lang="en-US" dirty="0"/>
              <a:t>You can also consider applying on your own for teaching jobs.  Most schools publish these positions online.  They may or may not be familiar with the J-1 program but you can apply directly and discuss this option with them.  They do not need to be pre-approved or registered with us in advance.  If you do secure a contract, you and the school can submit an application to us for consideration.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843690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Cultural Vistas has a long history conducting exchange programs for Americans to experience work-based learning overseas as well as for foreign nationals to experience the American workplace and gain global skills through our programs.  Our programs take many shapes and can range from a couple of weeks to 5 years whether through internships, fellowships, U.S. government grant programs or meetings and workshops.  </a:t>
            </a:r>
          </a:p>
          <a:p>
            <a:endParaRPr lang="en-US" dirty="0"/>
          </a:p>
        </p:txBody>
      </p:sp>
      <p:sp>
        <p:nvSpPr>
          <p:cNvPr id="4" name="Slide Number Placeholder 3"/>
          <p:cNvSpPr>
            <a:spLocks noGrp="1"/>
          </p:cNvSpPr>
          <p:nvPr>
            <p:ph type="sldNum" sz="quarter" idx="5"/>
          </p:nvPr>
        </p:nvSpPr>
        <p:spPr/>
        <p:txBody>
          <a:bodyPr/>
          <a:lstStyle/>
          <a:p>
            <a:fld id="{86EA44FF-60CE-7543-9EFF-30C5238E2CEA}" type="slidenum">
              <a:rPr lang="en-US" smtClean="0"/>
              <a:t>5</a:t>
            </a:fld>
            <a:endParaRPr lang="en-US"/>
          </a:p>
        </p:txBody>
      </p:sp>
    </p:spTree>
    <p:extLst>
      <p:ext uri="{BB962C8B-B14F-4D97-AF65-F5344CB8AC3E}">
        <p14:creationId xmlns:p14="http://schemas.microsoft.com/office/powerpoint/2010/main" val="33745760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U.S. government designs these programs to increase people-to-people engagement and interactions as a key part of our country’s public diplomacy with other nations.  Everyone who comes on a </a:t>
            </a:r>
            <a:r>
              <a:rPr lang="en-US" dirty="0" err="1"/>
              <a:t>BridgeUSA</a:t>
            </a:r>
            <a:r>
              <a:rPr lang="en-US" dirty="0"/>
              <a:t> program has to apply for the J-1 Visa in order to enter the U.S. </a:t>
            </a:r>
            <a:r>
              <a:rPr lang="en-US"/>
              <a:t>and participate.</a:t>
            </a:r>
            <a:endParaRPr lang="en-US" dirty="0"/>
          </a:p>
          <a:p>
            <a:endParaRPr lang="en-US" dirty="0"/>
          </a:p>
        </p:txBody>
      </p:sp>
      <p:sp>
        <p:nvSpPr>
          <p:cNvPr id="4" name="Slide Number Placeholder 3"/>
          <p:cNvSpPr>
            <a:spLocks noGrp="1"/>
          </p:cNvSpPr>
          <p:nvPr>
            <p:ph type="sldNum" sz="quarter" idx="5"/>
          </p:nvPr>
        </p:nvSpPr>
        <p:spPr/>
        <p:txBody>
          <a:bodyPr/>
          <a:lstStyle/>
          <a:p>
            <a:fld id="{86EA44FF-60CE-7543-9EFF-30C5238E2CEA}" type="slidenum">
              <a:rPr lang="en-US" smtClean="0"/>
              <a:t>6</a:t>
            </a:fld>
            <a:endParaRPr lang="en-US"/>
          </a:p>
        </p:txBody>
      </p:sp>
    </p:spTree>
    <p:extLst>
      <p:ext uri="{BB962C8B-B14F-4D97-AF65-F5344CB8AC3E}">
        <p14:creationId xmlns:p14="http://schemas.microsoft.com/office/powerpoint/2010/main" val="35574217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A1F9A67-DF38-49FB-B7B8-B966522190A8}"/>
              </a:ext>
            </a:extLst>
          </p:cNvPr>
          <p:cNvSpPr>
            <a:spLocks noGrp="1"/>
          </p:cNvSpPr>
          <p:nvPr>
            <p:ph type="body" idx="1"/>
          </p:nvPr>
        </p:nvSpPr>
        <p:spPr/>
        <p:txBody>
          <a:bodyPr/>
          <a:lstStyle/>
          <a:p>
            <a:r>
              <a:rPr lang="en-US" dirty="0"/>
              <a:t>The </a:t>
            </a:r>
            <a:r>
              <a:rPr lang="en-US" dirty="0" err="1"/>
              <a:t>BridgeUSA</a:t>
            </a:r>
            <a:r>
              <a:rPr lang="en-US" dirty="0"/>
              <a:t> program is created by the U.S. government and administered by the U.S. Department of State which is responsible for foreign policy and public diplomacy similar to Ministry of Foreign Affairs.  The J-1 Teacher program is just one of many opportunities for cultural exchange in the U.S.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76FBD507-6680-4BEF-B376-97D4FCE12CAD}"/>
              </a:ext>
            </a:extLst>
          </p:cNvPr>
          <p:cNvSpPr>
            <a:spLocks noGrp="1"/>
          </p:cNvSpPr>
          <p:nvPr>
            <p:ph type="body" idx="1"/>
          </p:nvPr>
        </p:nvSpPr>
        <p:spPr/>
        <p:txBody>
          <a:bodyPr/>
          <a:lstStyle/>
          <a:p>
            <a:r>
              <a:rPr lang="en-US" dirty="0"/>
              <a:t>Let’s review how the various stakeholders work together to facilitate </a:t>
            </a:r>
            <a:r>
              <a:rPr lang="en-US" dirty="0" err="1"/>
              <a:t>BridgeUSA</a:t>
            </a:r>
            <a:r>
              <a:rPr lang="en-US" dirty="0"/>
              <a:t> programs under the J-1 Visa.  The role of the Department of State is to create the program structure and visa rules and oversee the  private organizations like Cultural Vistas who manage the day-to-day directly with schools and teachers.  Our role is to connect with teachers and schools and support you throughout the application process and during the program.   We will determine if you are qualified for the program and provide you the ability to request a J-1 visa from the U.S. government.  We do not grant the visa.  We also will monitor the program, provide resources and work to create a successful experience.  The schools will offer you a position teaching in their school and also assist you in transitioning to a new education system and offering guidance and professional development.  Your job is not only to teach but to learn!  You will be able to learn about American education systems and practices, get to know American youth as well as parents and colleagues and get out into the community to learn regional and local culture and history.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932038D0-B650-4F05-8D37-281BFDDD52DE}"/>
              </a:ext>
            </a:extLst>
          </p:cNvPr>
          <p:cNvSpPr>
            <a:spLocks noGrp="1"/>
          </p:cNvSpPr>
          <p:nvPr>
            <p:ph type="body" idx="1"/>
          </p:nvPr>
        </p:nvSpPr>
        <p:spPr/>
        <p:txBody>
          <a:bodyPr/>
          <a:lstStyle/>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D02FF9B-DF0F-4564-850B-29AE7A50824F}"/>
              </a:ext>
            </a:extLst>
          </p:cNvPr>
          <p:cNvSpPr>
            <a:spLocks noGrp="1"/>
          </p:cNvSpPr>
          <p:nvPr>
            <p:ph type="body" idx="1"/>
          </p:nvPr>
        </p:nvSpPr>
        <p:spPr/>
        <p:txBody>
          <a:bodyPr/>
          <a:lstStyle/>
          <a:p>
            <a:r>
              <a:rPr lang="en-US" dirty="0"/>
              <a:t>Note:  We cannot guarantee you will be approved for the visa.  This decision rests solely with the U.S. government.  In our experience, it is rare for a teacher to be denied the visa.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814368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1737529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5496331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6329529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80910-921F-4143-AB01-0F0AFC2908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0182FC-5A0B-4C24-A6ED-990ED5BA90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825F1358-C731-465B-BCB1-2CCBFD6ECF7E}"/>
              </a:ext>
            </a:extLst>
          </p:cNvPr>
          <p:cNvSpPr>
            <a:spLocks noGrp="1"/>
          </p:cNvSpPr>
          <p:nvPr>
            <p:ph type="ftr" sz="quarter" idx="11"/>
          </p:nvPr>
        </p:nvSpPr>
        <p:spPr>
          <a:xfrm>
            <a:off x="720090" y="4767263"/>
            <a:ext cx="2427732" cy="273844"/>
          </a:xfrm>
        </p:spPr>
        <p:txBody>
          <a:bodyPr/>
          <a:lstStyle/>
          <a:p>
            <a:endParaRPr lang="en-US" dirty="0"/>
          </a:p>
        </p:txBody>
      </p:sp>
      <p:sp>
        <p:nvSpPr>
          <p:cNvPr id="7" name="Date Placeholder 6">
            <a:extLst>
              <a:ext uri="{FF2B5EF4-FFF2-40B4-BE49-F238E27FC236}">
                <a16:creationId xmlns:a16="http://schemas.microsoft.com/office/drawing/2014/main" id="{9B6172F4-3DB0-4AE3-8926-081B78034C68}"/>
              </a:ext>
            </a:extLst>
          </p:cNvPr>
          <p:cNvSpPr>
            <a:spLocks noGrp="1"/>
          </p:cNvSpPr>
          <p:nvPr>
            <p:ph type="dt" sz="half" idx="10"/>
          </p:nvPr>
        </p:nvSpPr>
        <p:spPr>
          <a:xfrm>
            <a:off x="3358134" y="4767263"/>
            <a:ext cx="2427732" cy="273844"/>
          </a:xfrm>
        </p:spPr>
        <p:txBody>
          <a:bodyPr/>
          <a:lstStyle>
            <a:lvl1pPr algn="ctr">
              <a:defRPr/>
            </a:lvl1pPr>
          </a:lstStyle>
          <a:p>
            <a:endParaRPr lang="en-US" dirty="0"/>
          </a:p>
        </p:txBody>
      </p:sp>
      <p:sp>
        <p:nvSpPr>
          <p:cNvPr id="9" name="Slide Number Placeholder 8">
            <a:extLst>
              <a:ext uri="{FF2B5EF4-FFF2-40B4-BE49-F238E27FC236}">
                <a16:creationId xmlns:a16="http://schemas.microsoft.com/office/drawing/2014/main" id="{C8D59536-57D3-4C8A-A207-568465A32E45}"/>
              </a:ext>
            </a:extLst>
          </p:cNvPr>
          <p:cNvSpPr>
            <a:spLocks noGrp="1"/>
          </p:cNvSpPr>
          <p:nvPr>
            <p:ph type="sldNum" sz="quarter" idx="12"/>
          </p:nvPr>
        </p:nvSpPr>
        <p:spPr/>
        <p:txBody>
          <a:bodyPr/>
          <a:lstStyle/>
          <a:p>
            <a:fld id="{27CE633F-9882-4A5C-83A2-1109D0C73261}" type="slidenum">
              <a:rPr lang="en-US" smtClean="0"/>
              <a:t>‹#›</a:t>
            </a:fld>
            <a:endParaRPr lang="en-US" dirty="0"/>
          </a:p>
        </p:txBody>
      </p:sp>
    </p:spTree>
    <p:extLst>
      <p:ext uri="{BB962C8B-B14F-4D97-AF65-F5344CB8AC3E}">
        <p14:creationId xmlns:p14="http://schemas.microsoft.com/office/powerpoint/2010/main" val="23882802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9D15A25-1111-478B-8F77-D992652C71C2}"/>
              </a:ext>
              <a:ext uri="{C183D7F6-B498-43B3-948B-1728B52AA6E4}">
                <adec:decorative xmlns:adec="http://schemas.microsoft.com/office/drawing/2017/decorative" val="1"/>
              </a:ext>
            </a:extLst>
          </p:cNvPr>
          <p:cNvSpPr/>
          <p:nvPr userDrawn="1"/>
        </p:nvSpPr>
        <p:spPr>
          <a:xfrm>
            <a:off x="0" y="1698739"/>
            <a:ext cx="3973323" cy="296413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id="{C693472D-332A-4010-9FEA-8E1E9AE7E18F}"/>
              </a:ext>
            </a:extLst>
          </p:cNvPr>
          <p:cNvSpPr>
            <a:spLocks noGrp="1"/>
          </p:cNvSpPr>
          <p:nvPr>
            <p:ph type="title" hasCustomPrompt="1"/>
          </p:nvPr>
        </p:nvSpPr>
        <p:spPr>
          <a:xfrm>
            <a:off x="724660" y="252719"/>
            <a:ext cx="7962140" cy="1275588"/>
          </a:xfrm>
        </p:spPr>
        <p:txBody>
          <a:bodyPr/>
          <a:lstStyle>
            <a:lvl1pPr>
              <a:lnSpc>
                <a:spcPct val="101000"/>
              </a:lnSpc>
              <a:spcBef>
                <a:spcPts val="525"/>
              </a:spcBef>
              <a:spcAft>
                <a:spcPts val="525"/>
              </a:spcAft>
              <a:defRPr baseline="0">
                <a:solidFill>
                  <a:schemeClr val="tx1"/>
                </a:solidFill>
              </a:defRPr>
            </a:lvl1pPr>
          </a:lstStyle>
          <a:p>
            <a:r>
              <a:rPr lang="en-US" dirty="0"/>
              <a:t>Click to edit Master TEXT</a:t>
            </a:r>
          </a:p>
        </p:txBody>
      </p:sp>
      <p:sp>
        <p:nvSpPr>
          <p:cNvPr id="7" name="Content Placeholder 2">
            <a:extLst>
              <a:ext uri="{FF2B5EF4-FFF2-40B4-BE49-F238E27FC236}">
                <a16:creationId xmlns:a16="http://schemas.microsoft.com/office/drawing/2014/main" id="{51FF791A-8D73-49AD-8569-7F4FE14648E6}"/>
              </a:ext>
            </a:extLst>
          </p:cNvPr>
          <p:cNvSpPr>
            <a:spLocks noGrp="1"/>
          </p:cNvSpPr>
          <p:nvPr>
            <p:ph idx="1" hasCustomPrompt="1"/>
          </p:nvPr>
        </p:nvSpPr>
        <p:spPr>
          <a:xfrm>
            <a:off x="720090" y="1940814"/>
            <a:ext cx="2770632" cy="2443577"/>
          </a:xfrm>
        </p:spPr>
        <p:txBody>
          <a:bodyPr>
            <a:normAutofit/>
          </a:bodyPr>
          <a:lstStyle>
            <a:lvl1pPr>
              <a:defRPr>
                <a:solidFill>
                  <a:schemeClr val="bg1"/>
                </a:solidFill>
              </a:defRPr>
            </a:lvl1pPr>
          </a:lstStyle>
          <a:p>
            <a:r>
              <a:rPr lang="en-US" dirty="0">
                <a:cs typeface="Calibri"/>
              </a:rPr>
              <a:t>Click to edit master text style</a:t>
            </a:r>
          </a:p>
          <a:p>
            <a:endParaRPr lang="en-US" dirty="0">
              <a:cs typeface="Calibri"/>
            </a:endParaRPr>
          </a:p>
        </p:txBody>
      </p:sp>
      <p:sp>
        <p:nvSpPr>
          <p:cNvPr id="14" name="Picture Placeholder 13">
            <a:extLst>
              <a:ext uri="{FF2B5EF4-FFF2-40B4-BE49-F238E27FC236}">
                <a16:creationId xmlns:a16="http://schemas.microsoft.com/office/drawing/2014/main" id="{69D1BED5-2D39-40ED-92F5-CF06BE8A759C}"/>
              </a:ext>
            </a:extLst>
          </p:cNvPr>
          <p:cNvSpPr>
            <a:spLocks noGrp="1"/>
          </p:cNvSpPr>
          <p:nvPr>
            <p:ph type="pic" sz="quarter" idx="14"/>
          </p:nvPr>
        </p:nvSpPr>
        <p:spPr>
          <a:xfrm>
            <a:off x="3973323" y="1699023"/>
            <a:ext cx="2609643" cy="2963465"/>
          </a:xfrm>
        </p:spPr>
        <p:txBody>
          <a:bodyPr/>
          <a:lstStyle/>
          <a:p>
            <a:r>
              <a:rPr lang="en-US"/>
              <a:t>Click icon to add picture</a:t>
            </a:r>
            <a:endParaRPr lang="en-US" dirty="0"/>
          </a:p>
        </p:txBody>
      </p:sp>
      <p:sp>
        <p:nvSpPr>
          <p:cNvPr id="16" name="Picture Placeholder 15">
            <a:extLst>
              <a:ext uri="{FF2B5EF4-FFF2-40B4-BE49-F238E27FC236}">
                <a16:creationId xmlns:a16="http://schemas.microsoft.com/office/drawing/2014/main" id="{42FBE291-E88A-44C5-884C-183EE7F67EE3}"/>
              </a:ext>
            </a:extLst>
          </p:cNvPr>
          <p:cNvSpPr>
            <a:spLocks noGrp="1"/>
          </p:cNvSpPr>
          <p:nvPr>
            <p:ph type="pic" sz="quarter" idx="15"/>
          </p:nvPr>
        </p:nvSpPr>
        <p:spPr>
          <a:xfrm>
            <a:off x="6582966" y="1699023"/>
            <a:ext cx="2561034" cy="2963465"/>
          </a:xfrm>
        </p:spPr>
        <p:txBody>
          <a:bodyPr/>
          <a:lstStyle/>
          <a:p>
            <a:r>
              <a:rPr lang="en-US"/>
              <a:t>Click icon to add picture</a:t>
            </a:r>
            <a:endParaRPr lang="en-US" dirty="0"/>
          </a:p>
        </p:txBody>
      </p:sp>
      <p:sp>
        <p:nvSpPr>
          <p:cNvPr id="4" name="Footer Placeholder 3">
            <a:extLst>
              <a:ext uri="{FF2B5EF4-FFF2-40B4-BE49-F238E27FC236}">
                <a16:creationId xmlns:a16="http://schemas.microsoft.com/office/drawing/2014/main" id="{B9B99AED-D702-41BF-B21E-9BFB06308223}"/>
              </a:ext>
            </a:extLst>
          </p:cNvPr>
          <p:cNvSpPr>
            <a:spLocks noGrp="1"/>
          </p:cNvSpPr>
          <p:nvPr>
            <p:ph type="ftr" sz="quarter" idx="11"/>
          </p:nvPr>
        </p:nvSpPr>
        <p:spPr>
          <a:xfrm>
            <a:off x="720091" y="4767263"/>
            <a:ext cx="2514947" cy="273844"/>
          </a:xfrm>
        </p:spPr>
        <p:txBody>
          <a:bodyPr/>
          <a:lstStyle/>
          <a:p>
            <a:endParaRPr lang="en-US" dirty="0"/>
          </a:p>
        </p:txBody>
      </p:sp>
      <p:sp>
        <p:nvSpPr>
          <p:cNvPr id="3" name="Date Placeholder 2">
            <a:extLst>
              <a:ext uri="{FF2B5EF4-FFF2-40B4-BE49-F238E27FC236}">
                <a16:creationId xmlns:a16="http://schemas.microsoft.com/office/drawing/2014/main" id="{2674C4BB-67B0-4BF7-A7D4-4222652EDB8C}"/>
              </a:ext>
            </a:extLst>
          </p:cNvPr>
          <p:cNvSpPr>
            <a:spLocks noGrp="1"/>
          </p:cNvSpPr>
          <p:nvPr>
            <p:ph type="dt" sz="half" idx="10"/>
          </p:nvPr>
        </p:nvSpPr>
        <p:spPr>
          <a:xfrm>
            <a:off x="3358134" y="4767263"/>
            <a:ext cx="2427732" cy="273844"/>
          </a:xfrm>
        </p:spPr>
        <p:txBody>
          <a:bodyPr/>
          <a:lstStyle>
            <a:lvl1pPr algn="ctr">
              <a:defRPr/>
            </a:lvl1pPr>
          </a:lstStyle>
          <a:p>
            <a:endParaRPr lang="en-US" dirty="0"/>
          </a:p>
        </p:txBody>
      </p:sp>
      <p:sp>
        <p:nvSpPr>
          <p:cNvPr id="5" name="Slide Number Placeholder 4">
            <a:extLst>
              <a:ext uri="{FF2B5EF4-FFF2-40B4-BE49-F238E27FC236}">
                <a16:creationId xmlns:a16="http://schemas.microsoft.com/office/drawing/2014/main" id="{4952C385-1FC3-453C-952E-8DDB1B052FF8}"/>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17359075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ummary">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984A150-581C-4608-9034-48767311A65F}"/>
              </a:ext>
              <a:ext uri="{C183D7F6-B498-43B3-948B-1728B52AA6E4}">
                <adec:decorative xmlns:adec="http://schemas.microsoft.com/office/drawing/2017/decorative" val="1"/>
              </a:ext>
            </a:extLst>
          </p:cNvPr>
          <p:cNvSpPr/>
          <p:nvPr userDrawn="1"/>
        </p:nvSpPr>
        <p:spPr>
          <a:xfrm>
            <a:off x="0" y="0"/>
            <a:ext cx="4570856"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id="{99DF7571-A130-4054-9513-4BDAC9AE5360}"/>
              </a:ext>
            </a:extLst>
          </p:cNvPr>
          <p:cNvSpPr>
            <a:spLocks noGrp="1"/>
          </p:cNvSpPr>
          <p:nvPr>
            <p:ph type="title"/>
          </p:nvPr>
        </p:nvSpPr>
        <p:spPr>
          <a:xfrm>
            <a:off x="578872" y="476250"/>
            <a:ext cx="3878828" cy="1529531"/>
          </a:xfrm>
        </p:spPr>
        <p:txBody>
          <a:bodyPr anchor="b">
            <a:noAutofit/>
          </a:bodyPr>
          <a:lstStyle>
            <a:lvl1pPr>
              <a:lnSpc>
                <a:spcPct val="101000"/>
              </a:lnSpc>
              <a:spcBef>
                <a:spcPts val="525"/>
              </a:spcBef>
              <a:spcAft>
                <a:spcPts val="525"/>
              </a:spcAft>
              <a:defRPr sz="4950" baseline="0"/>
            </a:lvl1pPr>
          </a:lstStyle>
          <a:p>
            <a:r>
              <a:rPr lang="en-US"/>
              <a:t>Click to edit Master title style</a:t>
            </a:r>
            <a:endParaRPr lang="en-US" dirty="0"/>
          </a:p>
        </p:txBody>
      </p:sp>
      <p:sp>
        <p:nvSpPr>
          <p:cNvPr id="8" name="Text Placeholder 7">
            <a:extLst>
              <a:ext uri="{FF2B5EF4-FFF2-40B4-BE49-F238E27FC236}">
                <a16:creationId xmlns:a16="http://schemas.microsoft.com/office/drawing/2014/main" id="{DCA27FA5-F6EE-4784-AC43-76381FC2CD94}"/>
              </a:ext>
            </a:extLst>
          </p:cNvPr>
          <p:cNvSpPr>
            <a:spLocks noGrp="1"/>
          </p:cNvSpPr>
          <p:nvPr>
            <p:ph type="body" sz="quarter" idx="18"/>
          </p:nvPr>
        </p:nvSpPr>
        <p:spPr>
          <a:xfrm>
            <a:off x="571499" y="2183607"/>
            <a:ext cx="3375422" cy="2483644"/>
          </a:xfrm>
        </p:spPr>
        <p:txBody>
          <a:bodyPr>
            <a:normAutofit/>
          </a:bodyPr>
          <a:lstStyle>
            <a:lvl1pPr>
              <a:defRPr lang="en-US" sz="1650" kern="1200" spc="38" baseline="0" dirty="0" smtClean="0">
                <a:solidFill>
                  <a:schemeClr val="bg1"/>
                </a:solidFill>
                <a:latin typeface="+mn-lt"/>
                <a:ea typeface="+mn-ea"/>
                <a:cs typeface="+mn-cs"/>
              </a:defRPr>
            </a:lvl1pPr>
          </a:lstStyle>
          <a:p>
            <a:pPr lvl="0"/>
            <a:r>
              <a:rPr lang="en-US"/>
              <a:t>Click to edit Master text styles</a:t>
            </a:r>
          </a:p>
        </p:txBody>
      </p:sp>
      <p:sp>
        <p:nvSpPr>
          <p:cNvPr id="6" name="Footer Placeholder 5">
            <a:extLst>
              <a:ext uri="{FF2B5EF4-FFF2-40B4-BE49-F238E27FC236}">
                <a16:creationId xmlns:a16="http://schemas.microsoft.com/office/drawing/2014/main" id="{66E63FF0-1A91-4698-B12A-112D05373593}"/>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14" name="Picture Placeholder 13">
            <a:extLst>
              <a:ext uri="{FF2B5EF4-FFF2-40B4-BE49-F238E27FC236}">
                <a16:creationId xmlns:a16="http://schemas.microsoft.com/office/drawing/2014/main" id="{7094F8F4-63E4-4A00-8F98-09219DA987A3}"/>
              </a:ext>
            </a:extLst>
          </p:cNvPr>
          <p:cNvSpPr>
            <a:spLocks noGrp="1"/>
          </p:cNvSpPr>
          <p:nvPr>
            <p:ph type="pic" sz="quarter" idx="13"/>
          </p:nvPr>
        </p:nvSpPr>
        <p:spPr>
          <a:xfrm>
            <a:off x="5056585" y="479822"/>
            <a:ext cx="1649015" cy="1909763"/>
          </a:xfrm>
        </p:spPr>
        <p:txBody>
          <a:bodyPr/>
          <a:lstStyle/>
          <a:p>
            <a:r>
              <a:rPr lang="en-US"/>
              <a:t>Click icon to add picture</a:t>
            </a:r>
            <a:endParaRPr lang="en-US" dirty="0"/>
          </a:p>
        </p:txBody>
      </p:sp>
      <p:sp>
        <p:nvSpPr>
          <p:cNvPr id="16" name="Picture Placeholder 15">
            <a:extLst>
              <a:ext uri="{FF2B5EF4-FFF2-40B4-BE49-F238E27FC236}">
                <a16:creationId xmlns:a16="http://schemas.microsoft.com/office/drawing/2014/main" id="{B34D9F00-72E9-433A-9427-8DA07653B252}"/>
              </a:ext>
            </a:extLst>
          </p:cNvPr>
          <p:cNvSpPr>
            <a:spLocks noGrp="1"/>
          </p:cNvSpPr>
          <p:nvPr>
            <p:ph type="pic" sz="quarter" idx="14"/>
          </p:nvPr>
        </p:nvSpPr>
        <p:spPr>
          <a:xfrm>
            <a:off x="7003256" y="478631"/>
            <a:ext cx="1649016" cy="1909763"/>
          </a:xfrm>
        </p:spPr>
        <p:txBody>
          <a:bodyPr/>
          <a:lstStyle/>
          <a:p>
            <a:r>
              <a:rPr lang="en-US"/>
              <a:t>Click icon to add picture</a:t>
            </a:r>
            <a:endParaRPr lang="en-US" dirty="0"/>
          </a:p>
        </p:txBody>
      </p:sp>
      <p:sp>
        <p:nvSpPr>
          <p:cNvPr id="18" name="Picture Placeholder 17">
            <a:extLst>
              <a:ext uri="{FF2B5EF4-FFF2-40B4-BE49-F238E27FC236}">
                <a16:creationId xmlns:a16="http://schemas.microsoft.com/office/drawing/2014/main" id="{1AD0C148-B6DB-4D32-B139-403A6AEC3DDF}"/>
              </a:ext>
            </a:extLst>
          </p:cNvPr>
          <p:cNvSpPr>
            <a:spLocks noGrp="1"/>
          </p:cNvSpPr>
          <p:nvPr>
            <p:ph type="pic" sz="quarter" idx="15"/>
          </p:nvPr>
        </p:nvSpPr>
        <p:spPr>
          <a:xfrm>
            <a:off x="5056585" y="2751535"/>
            <a:ext cx="1649015" cy="1915715"/>
          </a:xfrm>
        </p:spPr>
        <p:txBody>
          <a:bodyPr/>
          <a:lstStyle/>
          <a:p>
            <a:r>
              <a:rPr lang="en-US"/>
              <a:t>Click icon to add picture</a:t>
            </a:r>
            <a:endParaRPr lang="en-US" dirty="0"/>
          </a:p>
        </p:txBody>
      </p:sp>
      <p:sp>
        <p:nvSpPr>
          <p:cNvPr id="20" name="Picture Placeholder 19">
            <a:extLst>
              <a:ext uri="{FF2B5EF4-FFF2-40B4-BE49-F238E27FC236}">
                <a16:creationId xmlns:a16="http://schemas.microsoft.com/office/drawing/2014/main" id="{D9D424B8-9E08-469D-88C8-019306CA382E}"/>
              </a:ext>
            </a:extLst>
          </p:cNvPr>
          <p:cNvSpPr>
            <a:spLocks noGrp="1"/>
          </p:cNvSpPr>
          <p:nvPr>
            <p:ph type="pic" sz="quarter" idx="16"/>
          </p:nvPr>
        </p:nvSpPr>
        <p:spPr>
          <a:xfrm>
            <a:off x="7003256" y="2751535"/>
            <a:ext cx="1649016" cy="1909763"/>
          </a:xfrm>
        </p:spPr>
        <p:txBody>
          <a:bodyPr/>
          <a:lstStyle/>
          <a:p>
            <a:r>
              <a:rPr lang="en-US"/>
              <a:t>Click icon to add picture</a:t>
            </a:r>
            <a:endParaRPr lang="en-US" dirty="0"/>
          </a:p>
        </p:txBody>
      </p:sp>
      <p:sp>
        <p:nvSpPr>
          <p:cNvPr id="5" name="Date Placeholder 4">
            <a:extLst>
              <a:ext uri="{FF2B5EF4-FFF2-40B4-BE49-F238E27FC236}">
                <a16:creationId xmlns:a16="http://schemas.microsoft.com/office/drawing/2014/main" id="{FC0A8DC1-14F6-453B-A724-D6493F063F83}"/>
              </a:ext>
            </a:extLst>
          </p:cNvPr>
          <p:cNvSpPr>
            <a:spLocks noGrp="1"/>
          </p:cNvSpPr>
          <p:nvPr>
            <p:ph type="dt" sz="half" idx="10"/>
          </p:nvPr>
        </p:nvSpPr>
        <p:spPr/>
        <p:txBody>
          <a:bodyPr/>
          <a:lstStyle>
            <a:lvl1pPr>
              <a:defRPr/>
            </a:lvl1pPr>
          </a:lstStyle>
          <a:p>
            <a:endParaRPr lang="en-US" dirty="0"/>
          </a:p>
        </p:txBody>
      </p:sp>
      <p:sp>
        <p:nvSpPr>
          <p:cNvPr id="7" name="Slide Number Placeholder 6">
            <a:extLst>
              <a:ext uri="{FF2B5EF4-FFF2-40B4-BE49-F238E27FC236}">
                <a16:creationId xmlns:a16="http://schemas.microsoft.com/office/drawing/2014/main" id="{1E066D53-44B3-4F04-93FD-9756A60139F9}"/>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10549257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984A150-581C-4608-9034-48767311A65F}"/>
              </a:ext>
              <a:ext uri="{C183D7F6-B498-43B3-948B-1728B52AA6E4}">
                <adec:decorative xmlns:adec="http://schemas.microsoft.com/office/drawing/2017/decorative" val="1"/>
              </a:ext>
            </a:extLst>
          </p:cNvPr>
          <p:cNvSpPr/>
          <p:nvPr userDrawn="1"/>
        </p:nvSpPr>
        <p:spPr>
          <a:xfrm>
            <a:off x="3493009" y="0"/>
            <a:ext cx="5650991"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Title 1">
            <a:extLst>
              <a:ext uri="{FF2B5EF4-FFF2-40B4-BE49-F238E27FC236}">
                <a16:creationId xmlns:a16="http://schemas.microsoft.com/office/drawing/2014/main" id="{EE19D4B2-6593-465B-9A8E-03DFC943441B}"/>
              </a:ext>
            </a:extLst>
          </p:cNvPr>
          <p:cNvSpPr>
            <a:spLocks noGrp="1"/>
          </p:cNvSpPr>
          <p:nvPr>
            <p:ph type="title" hasCustomPrompt="1"/>
          </p:nvPr>
        </p:nvSpPr>
        <p:spPr>
          <a:xfrm>
            <a:off x="4016828" y="753154"/>
            <a:ext cx="4572000" cy="2793887"/>
          </a:xfrm>
        </p:spPr>
        <p:txBody>
          <a:bodyPr>
            <a:noAutofit/>
          </a:bodyPr>
          <a:lstStyle>
            <a:lvl1pPr>
              <a:defRPr sz="4500"/>
            </a:lvl1pPr>
          </a:lstStyle>
          <a:p>
            <a:r>
              <a:rPr lang="en-US" sz="4050" dirty="0"/>
              <a:t>Click to edit master text style</a:t>
            </a:r>
          </a:p>
        </p:txBody>
      </p:sp>
      <p:sp>
        <p:nvSpPr>
          <p:cNvPr id="3" name="Picture Placeholder 2">
            <a:extLst>
              <a:ext uri="{FF2B5EF4-FFF2-40B4-BE49-F238E27FC236}">
                <a16:creationId xmlns:a16="http://schemas.microsoft.com/office/drawing/2014/main" id="{63537098-0CB9-40F0-99EE-35DF790670B5}"/>
              </a:ext>
            </a:extLst>
          </p:cNvPr>
          <p:cNvSpPr>
            <a:spLocks noGrp="1"/>
          </p:cNvSpPr>
          <p:nvPr>
            <p:ph type="pic" sz="quarter" idx="13"/>
          </p:nvPr>
        </p:nvSpPr>
        <p:spPr>
          <a:xfrm>
            <a:off x="0" y="0"/>
            <a:ext cx="3493009" cy="5143500"/>
          </a:xfrm>
        </p:spPr>
        <p:txBody>
          <a:bodyPr/>
          <a:lstStyle/>
          <a:p>
            <a:r>
              <a:rPr lang="en-US"/>
              <a:t>Click icon to add picture</a:t>
            </a:r>
            <a:endParaRPr lang="en-US" dirty="0"/>
          </a:p>
        </p:txBody>
      </p:sp>
      <p:sp>
        <p:nvSpPr>
          <p:cNvPr id="15" name="Footer Placeholder 8">
            <a:extLst>
              <a:ext uri="{FF2B5EF4-FFF2-40B4-BE49-F238E27FC236}">
                <a16:creationId xmlns:a16="http://schemas.microsoft.com/office/drawing/2014/main" id="{A468A676-C4AD-4F50-936D-1C858E8136CE}"/>
              </a:ext>
            </a:extLst>
          </p:cNvPr>
          <p:cNvSpPr txBox="1">
            <a:spLocks/>
          </p:cNvSpPr>
          <p:nvPr userDrawn="1"/>
        </p:nvSpPr>
        <p:spPr>
          <a:xfrm>
            <a:off x="720329" y="4767263"/>
            <a:ext cx="3736134" cy="273844"/>
          </a:xfrm>
          <a:prstGeom prst="rect">
            <a:avLst/>
          </a:prstGeom>
        </p:spPr>
        <p:txBody>
          <a:bodyPr vert="horz" lIns="68580" tIns="34290" rIns="68580" bIns="34290" rtlCol="0" anchor="ctr"/>
          <a:lstStyle>
            <a:defPPr>
              <a:defRPr lang="en-US"/>
            </a:defPPr>
            <a:lvl1pPr marL="0" algn="l" defTabSz="914400" rtl="0" eaLnBrk="1" latinLnBrk="0" hangingPunct="1">
              <a:defRPr sz="1100" kern="1200" cap="all" spc="5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25" dirty="0">
                <a:solidFill>
                  <a:schemeClr val="bg1"/>
                </a:solidFill>
              </a:rPr>
              <a:t>Sample Footer Text</a:t>
            </a:r>
          </a:p>
        </p:txBody>
      </p:sp>
      <p:sp>
        <p:nvSpPr>
          <p:cNvPr id="13" name="Content Placeholder 2">
            <a:extLst>
              <a:ext uri="{FF2B5EF4-FFF2-40B4-BE49-F238E27FC236}">
                <a16:creationId xmlns:a16="http://schemas.microsoft.com/office/drawing/2014/main" id="{E309CC8E-0532-4674-9535-1514DA3C14B1}"/>
              </a:ext>
            </a:extLst>
          </p:cNvPr>
          <p:cNvSpPr>
            <a:spLocks noGrp="1"/>
          </p:cNvSpPr>
          <p:nvPr>
            <p:ph idx="1" hasCustomPrompt="1"/>
          </p:nvPr>
        </p:nvSpPr>
        <p:spPr>
          <a:xfrm>
            <a:off x="4016828" y="3649435"/>
            <a:ext cx="4572000" cy="399029"/>
          </a:xfrm>
        </p:spPr>
        <p:txBody>
          <a:bodyPr anchor="ctr">
            <a:normAutofit/>
          </a:bodyPr>
          <a:lstStyle>
            <a:lvl1pPr>
              <a:defRPr sz="2100">
                <a:solidFill>
                  <a:schemeClr val="bg1"/>
                </a:solidFill>
              </a:defRPr>
            </a:lvl1pPr>
          </a:lstStyle>
          <a:p>
            <a:r>
              <a:rPr lang="en-US" sz="1500" dirty="0">
                <a:solidFill>
                  <a:schemeClr val="bg1"/>
                </a:solidFill>
                <a:cs typeface="Calibri"/>
              </a:rPr>
              <a:t>Click to edit master text style</a:t>
            </a:r>
          </a:p>
        </p:txBody>
      </p:sp>
      <p:sp>
        <p:nvSpPr>
          <p:cNvPr id="5" name="Date Placeholder 4">
            <a:extLst>
              <a:ext uri="{FF2B5EF4-FFF2-40B4-BE49-F238E27FC236}">
                <a16:creationId xmlns:a16="http://schemas.microsoft.com/office/drawing/2014/main" id="{FC0A8DC1-14F6-453B-A724-D6493F063F83}"/>
              </a:ext>
            </a:extLst>
          </p:cNvPr>
          <p:cNvSpPr>
            <a:spLocks noGrp="1"/>
          </p:cNvSpPr>
          <p:nvPr>
            <p:ph type="dt" sz="half" idx="10"/>
          </p:nvPr>
        </p:nvSpPr>
        <p:spPr/>
        <p:txBody>
          <a:bodyPr/>
          <a:lstStyle>
            <a:lvl1pPr algn="r">
              <a:defRPr>
                <a:solidFill>
                  <a:schemeClr val="bg1"/>
                </a:solidFill>
              </a:defRPr>
            </a:lvl1pPr>
          </a:lstStyle>
          <a:p>
            <a:endParaRPr lang="en-US" dirty="0"/>
          </a:p>
        </p:txBody>
      </p:sp>
      <p:sp>
        <p:nvSpPr>
          <p:cNvPr id="7" name="Slide Number Placeholder 6">
            <a:extLst>
              <a:ext uri="{FF2B5EF4-FFF2-40B4-BE49-F238E27FC236}">
                <a16:creationId xmlns:a16="http://schemas.microsoft.com/office/drawing/2014/main" id="{1E066D53-44B3-4F04-93FD-9756A60139F9}"/>
              </a:ext>
            </a:extLst>
          </p:cNvPr>
          <p:cNvSpPr>
            <a:spLocks noGrp="1"/>
          </p:cNvSpPr>
          <p:nvPr>
            <p:ph type="sldNum" sz="quarter" idx="12"/>
          </p:nvPr>
        </p:nvSpPr>
        <p:spPr/>
        <p:txBody>
          <a:bodyPr/>
          <a:lstStyle>
            <a:lvl1pPr algn="r">
              <a:defRPr>
                <a:solidFill>
                  <a:schemeClr val="bg1"/>
                </a:solidFill>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4263401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1947BE1-D586-49AE-B2E6-EE426AA239B3}"/>
              </a:ext>
              <a:ext uri="{C183D7F6-B498-43B3-948B-1728B52AA6E4}">
                <adec:decorative xmlns:adec="http://schemas.microsoft.com/office/drawing/2017/decorative" val="1"/>
              </a:ext>
            </a:extLst>
          </p:cNvPr>
          <p:cNvSpPr/>
          <p:nvPr userDrawn="1"/>
        </p:nvSpPr>
        <p:spPr>
          <a:xfrm>
            <a:off x="0" y="0"/>
            <a:ext cx="5649686" cy="51435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id="{CA4C316E-D918-422D-AC5F-D93C59AB674F}"/>
              </a:ext>
            </a:extLst>
          </p:cNvPr>
          <p:cNvSpPr>
            <a:spLocks noGrp="1"/>
          </p:cNvSpPr>
          <p:nvPr>
            <p:ph type="title" hasCustomPrompt="1"/>
          </p:nvPr>
        </p:nvSpPr>
        <p:spPr>
          <a:xfrm>
            <a:off x="480059" y="470262"/>
            <a:ext cx="4791770" cy="4201343"/>
          </a:xfrm>
        </p:spPr>
        <p:txBody>
          <a:bodyPr>
            <a:noAutofit/>
          </a:bodyPr>
          <a:lstStyle>
            <a:lvl1pPr algn="r">
              <a:lnSpc>
                <a:spcPct val="101000"/>
              </a:lnSpc>
              <a:spcBef>
                <a:spcPts val="525"/>
              </a:spcBef>
              <a:spcAft>
                <a:spcPts val="525"/>
              </a:spcAft>
              <a:defRPr sz="6000" baseline="0"/>
            </a:lvl1pPr>
          </a:lstStyle>
          <a:p>
            <a:r>
              <a:rPr lang="en-US" dirty="0"/>
              <a:t>Click to edit Master TEXT style</a:t>
            </a:r>
          </a:p>
        </p:txBody>
      </p:sp>
      <p:sp>
        <p:nvSpPr>
          <p:cNvPr id="12" name="Text Placeholder 11">
            <a:extLst>
              <a:ext uri="{FF2B5EF4-FFF2-40B4-BE49-F238E27FC236}">
                <a16:creationId xmlns:a16="http://schemas.microsoft.com/office/drawing/2014/main" id="{4B4012DC-9879-489B-B525-C474C5DD299D}"/>
              </a:ext>
            </a:extLst>
          </p:cNvPr>
          <p:cNvSpPr>
            <a:spLocks noGrp="1"/>
          </p:cNvSpPr>
          <p:nvPr>
            <p:ph type="body" sz="quarter" idx="11"/>
          </p:nvPr>
        </p:nvSpPr>
        <p:spPr>
          <a:xfrm>
            <a:off x="6022348" y="470263"/>
            <a:ext cx="2399276" cy="4193177"/>
          </a:xfrm>
        </p:spPr>
        <p:txBody>
          <a:bodyPr anchor="ctr">
            <a:normAutofit/>
          </a:bodyPr>
          <a:lstStyle>
            <a:lvl1pPr>
              <a:defRPr lang="en-US" sz="1950" kern="1200" spc="38" baseline="0" dirty="0" smtClean="0">
                <a:solidFill>
                  <a:schemeClr val="tx1"/>
                </a:solidFill>
                <a:latin typeface="+mn-lt"/>
                <a:ea typeface="+mn-ea"/>
                <a:cs typeface="Calibri"/>
              </a:defRPr>
            </a:lvl1pPr>
            <a:lvl2pPr marL="0" indent="0">
              <a:buNone/>
              <a:defRPr/>
            </a:lvl2pPr>
          </a:lstStyle>
          <a:p>
            <a:pPr lvl="0"/>
            <a:r>
              <a:rPr lang="en-US"/>
              <a:t>Click to edit Master text styles</a:t>
            </a:r>
          </a:p>
        </p:txBody>
      </p:sp>
    </p:spTree>
    <p:extLst>
      <p:ext uri="{BB962C8B-B14F-4D97-AF65-F5344CB8AC3E}">
        <p14:creationId xmlns:p14="http://schemas.microsoft.com/office/powerpoint/2010/main" val="23140516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5970680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11/7/2024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4759099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11/7/2024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2261590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11/7/2024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5602230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11/7/2024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6136723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33001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11/7/2024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9246993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11/7/2024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9868565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764DE79-268F-4C1A-8933-263129D2AF90}" type="datetimeFigureOut">
              <a:rPr lang="en-US" smtClean="0"/>
              <a:t>11/7/2024</a:t>
            </a:fld>
            <a:endParaRPr 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8F63A3B-78C7-47BE-AE5E-E10140E04643}" type="slidenum">
              <a:rPr lang="en-US" smtClean="0"/>
              <a:t>‹#›</a:t>
            </a:fld>
            <a:endParaRPr lang="en-US" dirty="0"/>
          </a:p>
        </p:txBody>
      </p:sp>
      <p:sp>
        <p:nvSpPr>
          <p:cNvPr id="9" name="TextBox 8">
            <a:extLst>
              <a:ext uri="{FF2B5EF4-FFF2-40B4-BE49-F238E27FC236}">
                <a16:creationId xmlns:a16="http://schemas.microsoft.com/office/drawing/2014/main" id="{A99B311D-E37D-4986-A865-549C658C7743}"/>
              </a:ext>
            </a:extLst>
          </p:cNvPr>
          <p:cNvSpPr txBox="1"/>
          <p:nvPr userDrawn="1"/>
        </p:nvSpPr>
        <p:spPr>
          <a:xfrm>
            <a:off x="1940012" y="4840397"/>
            <a:ext cx="5263979" cy="230832"/>
          </a:xfrm>
          <a:prstGeom prst="rect">
            <a:avLst/>
          </a:prstGeom>
          <a:noFill/>
        </p:spPr>
        <p:txBody>
          <a:bodyPr wrap="square" rtlCol="0">
            <a:spAutoFit/>
          </a:bodyPr>
          <a:lstStyle/>
          <a:p>
            <a:pPr algn="ctr"/>
            <a:r>
              <a:rPr lang="en-US" sz="900" b="1" spc="300" dirty="0">
                <a:solidFill>
                  <a:schemeClr val="bg1"/>
                </a:solidFill>
                <a:latin typeface="Verdana" panose="020B0604030504040204" pitchFamily="34" charset="0"/>
                <a:ea typeface="Verdana" panose="020B0604030504040204" pitchFamily="34" charset="0"/>
                <a:cs typeface="Verdana" panose="020B0604030504040204" pitchFamily="34" charset="0"/>
              </a:rPr>
              <a:t>EXPERIENCE THE GLOBAL WORKPLACE</a:t>
            </a:r>
          </a:p>
        </p:txBody>
      </p:sp>
      <p:sp>
        <p:nvSpPr>
          <p:cNvPr id="10" name="TextBox 9">
            <a:extLst>
              <a:ext uri="{FF2B5EF4-FFF2-40B4-BE49-F238E27FC236}">
                <a16:creationId xmlns:a16="http://schemas.microsoft.com/office/drawing/2014/main" id="{AC7633F0-872A-48A1-A7E1-CC75B16867DB}"/>
              </a:ext>
            </a:extLst>
          </p:cNvPr>
          <p:cNvSpPr txBox="1"/>
          <p:nvPr userDrawn="1"/>
        </p:nvSpPr>
        <p:spPr>
          <a:xfrm>
            <a:off x="8580826" y="4845909"/>
            <a:ext cx="563175" cy="215444"/>
          </a:xfrm>
          <a:prstGeom prst="rect">
            <a:avLst/>
          </a:prstGeom>
          <a:noFill/>
        </p:spPr>
        <p:txBody>
          <a:bodyPr wrap="square" rtlCol="0">
            <a:spAutoFit/>
          </a:bodyPr>
          <a:lstStyle/>
          <a:p>
            <a:pPr algn="ctr"/>
            <a:fld id="{0F707AE6-9852-2A4A-A5D4-7C6255E4A786}" type="slidenum">
              <a:rPr lang="en-US" sz="800" smtClean="0">
                <a:solidFill>
                  <a:schemeClr val="bg1"/>
                </a:solidFill>
              </a:rPr>
              <a:pPr/>
              <a:t>‹#›</a:t>
            </a:fld>
            <a:endParaRPr lang="en-US" sz="800" spc="3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026" name="Picture 2">
            <a:extLst>
              <a:ext uri="{FF2B5EF4-FFF2-40B4-BE49-F238E27FC236}">
                <a16:creationId xmlns:a16="http://schemas.microsoft.com/office/drawing/2014/main" id="{FB05F170-F4A9-C5D6-5F94-20C82A7398CA}"/>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85750" y="4683234"/>
            <a:ext cx="1409700" cy="314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724966"/>
      </p:ext>
    </p:extLst>
  </p:cSld>
  <p:clrMap bg1="lt1" tx1="dk1" bg2="lt2" tx2="dk2" accent1="accent1" accent2="accent2" accent3="accent3" accent4="accent4" accent5="accent5" accent6="accent6" hlink="hlink" folHlink="folHlink"/>
  <p:sldLayoutIdLst>
    <p:sldLayoutId id="2147483685" r:id="rId1"/>
    <p:sldLayoutId id="214748369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D153959-30FA-4987-A094-7243641F474B}"/>
              </a:ext>
            </a:extLst>
          </p:cNvPr>
          <p:cNvSpPr/>
          <p:nvPr/>
        </p:nvSpPr>
        <p:spPr>
          <a:xfrm>
            <a:off x="0" y="0"/>
            <a:ext cx="9144000" cy="16987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Placeholder 1">
            <a:extLst>
              <a:ext uri="{FF2B5EF4-FFF2-40B4-BE49-F238E27FC236}">
                <a16:creationId xmlns:a16="http://schemas.microsoft.com/office/drawing/2014/main" id="{50216229-A6DB-436A-B327-667E80F0A563}"/>
              </a:ext>
            </a:extLst>
          </p:cNvPr>
          <p:cNvSpPr>
            <a:spLocks noGrp="1"/>
          </p:cNvSpPr>
          <p:nvPr>
            <p:ph type="title"/>
          </p:nvPr>
        </p:nvSpPr>
        <p:spPr>
          <a:xfrm>
            <a:off x="720090" y="238361"/>
            <a:ext cx="7701534" cy="127558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B2B351D-270D-480D-8AF5-6A213ED2B3FB}"/>
              </a:ext>
            </a:extLst>
          </p:cNvPr>
          <p:cNvSpPr>
            <a:spLocks noGrp="1"/>
          </p:cNvSpPr>
          <p:nvPr>
            <p:ph type="body" idx="1"/>
          </p:nvPr>
        </p:nvSpPr>
        <p:spPr>
          <a:xfrm>
            <a:off x="720090" y="1940814"/>
            <a:ext cx="7701534" cy="269519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1EB0E73-3310-4A8F-BB4A-7A6A99121A61}"/>
              </a:ext>
            </a:extLst>
          </p:cNvPr>
          <p:cNvSpPr>
            <a:spLocks noGrp="1"/>
          </p:cNvSpPr>
          <p:nvPr>
            <p:ph type="dt" sz="half" idx="2"/>
          </p:nvPr>
        </p:nvSpPr>
        <p:spPr>
          <a:xfrm>
            <a:off x="5177790" y="4767263"/>
            <a:ext cx="2427732" cy="273844"/>
          </a:xfrm>
          <a:prstGeom prst="rect">
            <a:avLst/>
          </a:prstGeom>
        </p:spPr>
        <p:txBody>
          <a:bodyPr vert="horz" lIns="91440" tIns="45720" rIns="91440" bIns="45720" rtlCol="0" anchor="ctr"/>
          <a:lstStyle>
            <a:lvl1pPr algn="just">
              <a:defRPr sz="900" spc="38" baseline="0">
                <a:solidFill>
                  <a:schemeClr val="tx1"/>
                </a:solidFill>
              </a:defRPr>
            </a:lvl1pPr>
          </a:lstStyle>
          <a:p>
            <a:endParaRPr lang="en-US" dirty="0"/>
          </a:p>
        </p:txBody>
      </p:sp>
      <p:sp>
        <p:nvSpPr>
          <p:cNvPr id="5" name="Footer Placeholder 4">
            <a:extLst>
              <a:ext uri="{FF2B5EF4-FFF2-40B4-BE49-F238E27FC236}">
                <a16:creationId xmlns:a16="http://schemas.microsoft.com/office/drawing/2014/main" id="{1381C4C0-515B-4404-A780-C31E7DFE54A4}"/>
              </a:ext>
            </a:extLst>
          </p:cNvPr>
          <p:cNvSpPr>
            <a:spLocks noGrp="1"/>
          </p:cNvSpPr>
          <p:nvPr>
            <p:ph type="ftr" sz="quarter" idx="3"/>
          </p:nvPr>
        </p:nvSpPr>
        <p:spPr>
          <a:xfrm>
            <a:off x="720090" y="4767263"/>
            <a:ext cx="4128516" cy="273844"/>
          </a:xfrm>
          <a:prstGeom prst="rect">
            <a:avLst/>
          </a:prstGeom>
        </p:spPr>
        <p:txBody>
          <a:bodyPr vert="horz" lIns="91440" tIns="45720" rIns="91440" bIns="45720" rtlCol="0" anchor="ctr"/>
          <a:lstStyle>
            <a:lvl1pPr algn="l">
              <a:defRPr sz="825" cap="all" spc="38" baseline="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944C30C7-F013-428C-A6F7-A8CCCD14CEF4}"/>
              </a:ext>
            </a:extLst>
          </p:cNvPr>
          <p:cNvSpPr>
            <a:spLocks noGrp="1"/>
          </p:cNvSpPr>
          <p:nvPr>
            <p:ph type="sldNum" sz="quarter" idx="4"/>
          </p:nvPr>
        </p:nvSpPr>
        <p:spPr>
          <a:xfrm>
            <a:off x="7722108" y="4767263"/>
            <a:ext cx="699516" cy="273844"/>
          </a:xfrm>
          <a:prstGeom prst="rect">
            <a:avLst/>
          </a:prstGeom>
        </p:spPr>
        <p:txBody>
          <a:bodyPr vert="horz" lIns="91440" tIns="45720" rIns="91440" bIns="45720" rtlCol="0" anchor="ctr"/>
          <a:lstStyle>
            <a:lvl1pPr algn="r">
              <a:defRPr sz="900">
                <a:solidFill>
                  <a:schemeClr val="tx1"/>
                </a:solidFill>
              </a:defRPr>
            </a:lvl1pPr>
          </a:lstStyle>
          <a:p>
            <a:fld id="{294A09A9-5501-47C1-A89A-A340965A2BE2}" type="slidenum">
              <a:rPr lang="en-US" smtClean="0"/>
              <a:t>‹#›</a:t>
            </a:fld>
            <a:endParaRPr lang="en-US" dirty="0"/>
          </a:p>
        </p:txBody>
      </p:sp>
    </p:spTree>
    <p:extLst>
      <p:ext uri="{BB962C8B-B14F-4D97-AF65-F5344CB8AC3E}">
        <p14:creationId xmlns:p14="http://schemas.microsoft.com/office/powerpoint/2010/main" val="4229179333"/>
      </p:ext>
    </p:extLst>
  </p:cSld>
  <p:clrMap bg1="lt1" tx1="dk1" bg2="lt2" tx2="dk2" accent1="accent1" accent2="accent2" accent3="accent3" accent4="accent4" accent5="accent5" accent6="accent6" hlink="hlink" folHlink="folHlink"/>
  <p:sldLayoutIdLst>
    <p:sldLayoutId id="2147483672" r:id="rId1"/>
    <p:sldLayoutId id="2147483684" r:id="rId2"/>
    <p:sldLayoutId id="2147483682" r:id="rId3"/>
    <p:sldLayoutId id="2147483686" r:id="rId4"/>
    <p:sldLayoutId id="2147483683" r:id="rId5"/>
  </p:sldLayoutIdLst>
  <p:hf hdr="0" ftr="0" dt="0"/>
  <p:txStyles>
    <p:titleStyle>
      <a:lvl1pPr algn="l" defTabSz="914400" rtl="0" eaLnBrk="1" latinLnBrk="0" hangingPunct="1">
        <a:lnSpc>
          <a:spcPct val="90000"/>
        </a:lnSpc>
        <a:spcBef>
          <a:spcPct val="0"/>
        </a:spcBef>
        <a:buNone/>
        <a:defRPr sz="6600" kern="1200" cap="all" spc="120" baseline="0">
          <a:solidFill>
            <a:schemeClr val="bg1"/>
          </a:solidFill>
          <a:latin typeface="+mj-lt"/>
          <a:ea typeface="+mj-ea"/>
          <a:cs typeface="+mj-cs"/>
        </a:defRPr>
      </a:lvl1pPr>
    </p:titleStyle>
    <p:bodyStyle>
      <a:lvl1pPr marL="0" indent="0" algn="l" defTabSz="914400" rtl="0" eaLnBrk="1" latinLnBrk="0" hangingPunct="1">
        <a:lnSpc>
          <a:spcPct val="101000"/>
        </a:lnSpc>
        <a:spcBef>
          <a:spcPts val="700"/>
        </a:spcBef>
        <a:spcAft>
          <a:spcPts val="700"/>
        </a:spcAft>
        <a:buFont typeface="Arial" panose="020B0604020202020204" pitchFamily="34" charset="0"/>
        <a:buNone/>
        <a:defRPr sz="2600" kern="1200" spc="50" baseline="0">
          <a:solidFill>
            <a:schemeClr val="tx1"/>
          </a:solidFill>
          <a:latin typeface="+mn-lt"/>
          <a:ea typeface="+mn-ea"/>
          <a:cs typeface="+mn-cs"/>
        </a:defRPr>
      </a:lvl1pPr>
      <a:lvl2pPr marL="274320" indent="-274320" algn="l" defTabSz="914400" rtl="0" eaLnBrk="1" latinLnBrk="0" hangingPunct="1">
        <a:lnSpc>
          <a:spcPct val="101000"/>
        </a:lnSpc>
        <a:spcBef>
          <a:spcPts val="400"/>
        </a:spcBef>
        <a:spcAft>
          <a:spcPts val="400"/>
        </a:spcAft>
        <a:buClrTx/>
        <a:buFont typeface="Wingdings" panose="05000000000000000000" pitchFamily="2" charset="2"/>
        <a:buChar char="§"/>
        <a:defRPr sz="2300" kern="1200" spc="50" baseline="0">
          <a:solidFill>
            <a:schemeClr val="tx1"/>
          </a:solidFill>
          <a:latin typeface="+mn-lt"/>
          <a:ea typeface="+mn-ea"/>
          <a:cs typeface="+mn-cs"/>
        </a:defRPr>
      </a:lvl2pPr>
      <a:lvl3pPr marL="274320" indent="0" algn="l" defTabSz="914400" rtl="0" eaLnBrk="1" latinLnBrk="0" hangingPunct="1">
        <a:lnSpc>
          <a:spcPct val="101000"/>
        </a:lnSpc>
        <a:spcBef>
          <a:spcPts val="400"/>
        </a:spcBef>
        <a:spcAft>
          <a:spcPts val="400"/>
        </a:spcAft>
        <a:buFont typeface="Arial" panose="020B0604020202020204" pitchFamily="34" charset="0"/>
        <a:buNone/>
        <a:defRPr sz="1800" b="1" kern="1200" spc="50" baseline="0">
          <a:solidFill>
            <a:schemeClr val="tx1"/>
          </a:solidFill>
          <a:latin typeface="+mn-lt"/>
          <a:ea typeface="+mn-ea"/>
          <a:cs typeface="+mn-cs"/>
        </a:defRPr>
      </a:lvl3pPr>
      <a:lvl4pPr marL="594360" indent="-274320" algn="l" defTabSz="914400" rtl="0" eaLnBrk="1" latinLnBrk="0" hangingPunct="1">
        <a:lnSpc>
          <a:spcPct val="101000"/>
        </a:lnSpc>
        <a:spcBef>
          <a:spcPts val="400"/>
        </a:spcBef>
        <a:spcAft>
          <a:spcPts val="400"/>
        </a:spcAft>
        <a:buClrTx/>
        <a:buFont typeface="Wingdings" panose="05000000000000000000" pitchFamily="2" charset="2"/>
        <a:buChar char="§"/>
        <a:defRPr sz="1800" kern="1200" spc="50" baseline="0">
          <a:solidFill>
            <a:schemeClr val="tx1"/>
          </a:solidFill>
          <a:latin typeface="+mn-lt"/>
          <a:ea typeface="+mn-ea"/>
          <a:cs typeface="+mn-cs"/>
        </a:defRPr>
      </a:lvl4pPr>
      <a:lvl5pPr marL="594360" indent="0" algn="l" defTabSz="914400" rtl="0" eaLnBrk="1" latinLnBrk="0" hangingPunct="1">
        <a:lnSpc>
          <a:spcPct val="101000"/>
        </a:lnSpc>
        <a:spcBef>
          <a:spcPts val="400"/>
        </a:spcBef>
        <a:spcAft>
          <a:spcPts val="400"/>
        </a:spcAft>
        <a:buFont typeface="Arial" panose="020B0604020202020204" pitchFamily="34" charset="0"/>
        <a:buNone/>
        <a:defRPr sz="1800" b="1"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A4A3A4"/>
          </p15:clr>
        </p15:guide>
        <p15:guide id="2" pos="2880" userDrawn="1">
          <p15:clr>
            <a:srgbClr val="A4A3A4"/>
          </p15:clr>
        </p15:guide>
        <p15:guide id="3" pos="180" userDrawn="1">
          <p15:clr>
            <a:srgbClr val="547EBF"/>
          </p15:clr>
        </p15:guide>
        <p15:guide id="4" orient="horz" pos="180" userDrawn="1">
          <p15:clr>
            <a:srgbClr val="547EBF"/>
          </p15:clr>
        </p15:guide>
        <p15:guide id="5" pos="5580" userDrawn="1">
          <p15:clr>
            <a:srgbClr val="547EBF"/>
          </p15:clr>
        </p15:guide>
        <p15:guide id="6" orient="horz" pos="3060" userDrawn="1">
          <p15:clr>
            <a:srgbClr val="547EBF"/>
          </p15:clr>
        </p15:guide>
        <p15:guide id="7" pos="2970" userDrawn="1">
          <p15:clr>
            <a:srgbClr val="547EBF"/>
          </p15:clr>
        </p15:guide>
        <p15:guide id="8" pos="2790" userDrawn="1">
          <p15:clr>
            <a:srgbClr val="547EBF"/>
          </p15:clr>
        </p15:guide>
        <p15:guide id="9" pos="1584" userDrawn="1">
          <p15:clr>
            <a:srgbClr val="547EBF"/>
          </p15:clr>
        </p15:guide>
        <p15:guide id="10" pos="1386" userDrawn="1">
          <p15:clr>
            <a:srgbClr val="547EBF"/>
          </p15:clr>
        </p15:guide>
        <p15:guide id="11" pos="4176" userDrawn="1">
          <p15:clr>
            <a:srgbClr val="547EBF"/>
          </p15:clr>
        </p15:guide>
        <p15:guide id="12" pos="4374" userDrawn="1">
          <p15:clr>
            <a:srgbClr val="547EBF"/>
          </p15:clr>
        </p15:guide>
        <p15:guide id="13" pos="3726" userDrawn="1">
          <p15:clr>
            <a:srgbClr val="9FCC3B"/>
          </p15:clr>
        </p15:guide>
        <p15:guide id="14" pos="3906" userDrawn="1">
          <p15:clr>
            <a:srgbClr val="9FCC3B"/>
          </p15:clr>
        </p15:guide>
        <p15:guide id="15" pos="2034" userDrawn="1">
          <p15:clr>
            <a:srgbClr val="9FCC3B"/>
          </p15:clr>
        </p15:guide>
        <p15:guide id="16" pos="1854" userDrawn="1">
          <p15:clr>
            <a:srgbClr val="9FCC3B"/>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culturalvistas.org/blog/exchange-tips/how-to-teach-in-the-usa-on-any-budget/"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s://culturalvistas-public.s3.amazonaws.com/gtdp/teach/Program+Expenses+Sample.xlsx"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culturalvistas.org/annual-report" TargetMode="External"/><Relationship Id="rId2" Type="http://schemas.openxmlformats.org/officeDocument/2006/relationships/image" Target="../media/image4.png"/><Relationship Id="rId1" Type="http://schemas.openxmlformats.org/officeDocument/2006/relationships/slideLayout" Target="../slideLayouts/slideLayout12.xml"/><Relationship Id="rId4" Type="http://schemas.openxmlformats.org/officeDocument/2006/relationships/image" Target="../media/image22.jp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https://pixabay.com/en/school-students-bus-school-bus-953123/"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5.jpg"/><Relationship Id="rId7" Type="http://schemas.openxmlformats.org/officeDocument/2006/relationships/image" Target="../media/image27.png"/><Relationship Id="rId12" Type="http://schemas.microsoft.com/office/2007/relationships/hdphoto" Target="../media/hdphoto4.wdp"/><Relationship Id="rId2" Type="http://schemas.openxmlformats.org/officeDocument/2006/relationships/notesSlide" Target="../notesSlides/notesSlide27.xml"/><Relationship Id="rId1" Type="http://schemas.openxmlformats.org/officeDocument/2006/relationships/slideLayout" Target="../slideLayouts/slideLayout14.xml"/><Relationship Id="rId6" Type="http://schemas.microsoft.com/office/2007/relationships/hdphoto" Target="../media/hdphoto1.wdp"/><Relationship Id="rId11" Type="http://schemas.openxmlformats.org/officeDocument/2006/relationships/image" Target="../media/image29.png"/><Relationship Id="rId5" Type="http://schemas.openxmlformats.org/officeDocument/2006/relationships/image" Target="../media/image26.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8C4EFE6-2069-473C-9C7D-664E02AC6481}"/>
              </a:ext>
            </a:extLst>
          </p:cNvPr>
          <p:cNvSpPr>
            <a:spLocks noGrp="1"/>
          </p:cNvSpPr>
          <p:nvPr>
            <p:ph type="title"/>
          </p:nvPr>
        </p:nvSpPr>
        <p:spPr>
          <a:xfrm>
            <a:off x="565322" y="1688744"/>
            <a:ext cx="6895071" cy="2145089"/>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r>
              <a:rPr lang="en-US" sz="6600" b="1" dirty="0">
                <a:solidFill>
                  <a:schemeClr val="bg1"/>
                </a:solidFill>
                <a:cs typeface="Poppins" panose="00000500000000000000" pitchFamily="2" charset="0"/>
              </a:rPr>
              <a:t>Teach </a:t>
            </a:r>
            <a:r>
              <a:rPr lang="en-US" sz="6600" b="1" dirty="0" err="1">
                <a:solidFill>
                  <a:schemeClr val="bg1"/>
                </a:solidFill>
                <a:cs typeface="Poppins" panose="00000500000000000000" pitchFamily="2" charset="0"/>
              </a:rPr>
              <a:t>Usa</a:t>
            </a:r>
            <a:r>
              <a:rPr lang="en-US" sz="6600" b="1" dirty="0">
                <a:cs typeface="Poppins" panose="00000500000000000000" pitchFamily="2" charset="0"/>
              </a:rPr>
              <a:t> TITLE</a:t>
            </a:r>
          </a:p>
        </p:txBody>
      </p:sp>
      <p:pic>
        <p:nvPicPr>
          <p:cNvPr id="7" name="Picture 6" descr="A picture containing logo&#10;&#10;Description automatically generated">
            <a:extLst>
              <a:ext uri="{FF2B5EF4-FFF2-40B4-BE49-F238E27FC236}">
                <a16:creationId xmlns:a16="http://schemas.microsoft.com/office/drawing/2014/main" id="{E57754FF-0E4D-ECB1-AB05-75CC3642B9CB}"/>
              </a:ext>
            </a:extLst>
          </p:cNvPr>
          <p:cNvPicPr>
            <a:picLocks noGrp="1" noRot="1" noChangeAspect="1" noMove="1" noResize="1" noEditPoints="1" noAdjustHandles="1" noChangeArrowheads="1" noChangeShapeType="1" noCrop="1"/>
          </p:cNvPicPr>
          <p:nvPr/>
        </p:nvPicPr>
        <p:blipFill>
          <a:blip r:embed="rId2"/>
          <a:stretch>
            <a:fillRect/>
          </a:stretch>
        </p:blipFill>
        <p:spPr>
          <a:xfrm>
            <a:off x="565321" y="493251"/>
            <a:ext cx="3215243" cy="702242"/>
          </a:xfrm>
          <a:prstGeom prst="rect">
            <a:avLst/>
          </a:prstGeom>
        </p:spPr>
      </p:pic>
      <p:sp>
        <p:nvSpPr>
          <p:cNvPr id="10" name="TextBox 9">
            <a:extLst>
              <a:ext uri="{FF2B5EF4-FFF2-40B4-BE49-F238E27FC236}">
                <a16:creationId xmlns:a16="http://schemas.microsoft.com/office/drawing/2014/main" id="{3EFF0150-272F-986A-0AB1-0E5B418B9E9A}"/>
              </a:ext>
            </a:extLst>
          </p:cNvPr>
          <p:cNvSpPr txBox="1"/>
          <p:nvPr/>
        </p:nvSpPr>
        <p:spPr>
          <a:xfrm>
            <a:off x="565322" y="4327084"/>
            <a:ext cx="7432592" cy="346249"/>
          </a:xfrm>
          <a:prstGeom prst="rect">
            <a:avLst/>
          </a:prstGeom>
          <a:solidFill>
            <a:schemeClr val="tx1"/>
          </a:solid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650" dirty="0">
                <a:solidFill>
                  <a:schemeClr val="bg1"/>
                </a:solidFill>
                <a:latin typeface="Poppins" panose="00000500000000000000" pitchFamily="2" charset="0"/>
                <a:ea typeface="Verdana" panose="020B0604030504040204" pitchFamily="34" charset="0"/>
                <a:cs typeface="Poppins" panose="00000500000000000000" pitchFamily="2" charset="0"/>
              </a:rPr>
              <a:t>Global Talent Development Programs</a:t>
            </a:r>
            <a:endParaRPr lang="en-US" sz="1650" dirty="0">
              <a:solidFill>
                <a:schemeClr val="bg1"/>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22593088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2F396D79-3C01-4E09-AB96-52C2FDB4637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297936" y="151276"/>
            <a:ext cx="3804538" cy="4840947"/>
          </a:xfrm>
          <a:prstGeom prst="rect">
            <a:avLst/>
          </a:prstGeom>
        </p:spPr>
      </p:pic>
      <p:sp>
        <p:nvSpPr>
          <p:cNvPr id="13" name="Title 1">
            <a:extLst>
              <a:ext uri="{FF2B5EF4-FFF2-40B4-BE49-F238E27FC236}">
                <a16:creationId xmlns:a16="http://schemas.microsoft.com/office/drawing/2014/main" id="{2AFAFFB1-52D2-414F-833C-287CD33D13C2}"/>
              </a:ext>
            </a:extLst>
          </p:cNvPr>
          <p:cNvSpPr txBox="1">
            <a:spLocks/>
          </p:cNvSpPr>
          <p:nvPr/>
        </p:nvSpPr>
        <p:spPr>
          <a:xfrm>
            <a:off x="332088" y="920274"/>
            <a:ext cx="3452865" cy="707277"/>
          </a:xfrm>
          <a:prstGeom prst="rect">
            <a:avLst/>
          </a:prstGeom>
        </p:spPr>
        <p:txBody>
          <a:bodyPr vert="horz" wrap="none" lIns="0" tIns="0" rIns="0" bIns="0" rtlCol="0" anchor="t"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b="1" dirty="0">
                <a:solidFill>
                  <a:srgbClr val="063758"/>
                </a:solidFill>
                <a:latin typeface="Verdana" panose="020B0604030504040204" pitchFamily="34" charset="0"/>
                <a:ea typeface="Verdana" panose="020B0604030504040204" pitchFamily="34" charset="0"/>
                <a:cs typeface="Verdana" panose="020B0604030504040204" pitchFamily="34" charset="0"/>
              </a:rPr>
              <a:t>Sponsor Role</a:t>
            </a:r>
          </a:p>
        </p:txBody>
      </p:sp>
      <p:sp>
        <p:nvSpPr>
          <p:cNvPr id="2" name="Rectangle 1">
            <a:extLst>
              <a:ext uri="{FF2B5EF4-FFF2-40B4-BE49-F238E27FC236}">
                <a16:creationId xmlns:a16="http://schemas.microsoft.com/office/drawing/2014/main" id="{8737775B-E3D6-4E83-9DDD-1A1952917240}"/>
              </a:ext>
            </a:extLst>
          </p:cNvPr>
          <p:cNvSpPr/>
          <p:nvPr/>
        </p:nvSpPr>
        <p:spPr>
          <a:xfrm>
            <a:off x="371838" y="1452739"/>
            <a:ext cx="4926098" cy="1877437"/>
          </a:xfrm>
          <a:prstGeom prst="rect">
            <a:avLst/>
          </a:prstGeom>
        </p:spPr>
        <p:txBody>
          <a:bodyPr wrap="square">
            <a:spAutoFit/>
          </a:bodyPr>
          <a:lstStyle/>
          <a:p>
            <a:pPr marL="285750" indent="-285750">
              <a:spcAft>
                <a:spcPts val="600"/>
              </a:spcAft>
              <a:buFont typeface="Arial" panose="020B0604020202020204" pitchFamily="34" charset="0"/>
              <a:buChar char="•"/>
            </a:pPr>
            <a:r>
              <a:rPr lang="en-US" sz="1600" dirty="0">
                <a:solidFill>
                  <a:srgbClr val="818387"/>
                </a:solidFill>
                <a:latin typeface="Verdana" panose="020B0604030504040204" pitchFamily="34" charset="0"/>
                <a:ea typeface="Verdana" panose="020B0604030504040204" pitchFamily="34" charset="0"/>
              </a:rPr>
              <a:t>Screen teachers/schools/positions for eligibility</a:t>
            </a:r>
          </a:p>
          <a:p>
            <a:pPr marL="285750" indent="-285750">
              <a:spcAft>
                <a:spcPts val="600"/>
              </a:spcAft>
              <a:buFont typeface="Arial" panose="020B0604020202020204" pitchFamily="34" charset="0"/>
              <a:buChar char="•"/>
            </a:pPr>
            <a:r>
              <a:rPr lang="en-US" sz="1600" dirty="0">
                <a:solidFill>
                  <a:srgbClr val="818387"/>
                </a:solidFill>
                <a:latin typeface="Verdana" panose="020B0604030504040204" pitchFamily="34" charset="0"/>
                <a:ea typeface="Verdana" panose="020B0604030504040204" pitchFamily="34" charset="0"/>
              </a:rPr>
              <a:t>Facilitate securing the visa</a:t>
            </a:r>
          </a:p>
          <a:p>
            <a:pPr marL="285750" indent="-285750">
              <a:spcAft>
                <a:spcPts val="600"/>
              </a:spcAft>
              <a:buFont typeface="Arial" panose="020B0604020202020204" pitchFamily="34" charset="0"/>
              <a:buChar char="•"/>
            </a:pPr>
            <a:r>
              <a:rPr lang="en-US" sz="1600" dirty="0">
                <a:solidFill>
                  <a:srgbClr val="818387"/>
                </a:solidFill>
                <a:latin typeface="Verdana" panose="020B0604030504040204" pitchFamily="34" charset="0"/>
                <a:ea typeface="Verdana" panose="020B0604030504040204" pitchFamily="34" charset="0"/>
              </a:rPr>
              <a:t>Provide in-country support and orientation</a:t>
            </a:r>
          </a:p>
          <a:p>
            <a:pPr marL="285750" indent="-285750">
              <a:spcAft>
                <a:spcPts val="600"/>
              </a:spcAft>
              <a:buFont typeface="Arial" panose="020B0604020202020204" pitchFamily="34" charset="0"/>
              <a:buChar char="•"/>
            </a:pPr>
            <a:r>
              <a:rPr lang="en-US" sz="1600" dirty="0">
                <a:solidFill>
                  <a:srgbClr val="818387"/>
                </a:solidFill>
                <a:latin typeface="Verdana" panose="020B0604030504040204" pitchFamily="34" charset="0"/>
                <a:ea typeface="Verdana" panose="020B0604030504040204" pitchFamily="34" charset="0"/>
              </a:rPr>
              <a:t>Maintain visa records in SEVIS</a:t>
            </a:r>
          </a:p>
          <a:p>
            <a:pPr marL="285750" indent="-285750">
              <a:spcAft>
                <a:spcPts val="600"/>
              </a:spcAft>
              <a:buFont typeface="Arial" panose="020B0604020202020204" pitchFamily="34" charset="0"/>
              <a:buChar char="•"/>
            </a:pPr>
            <a:r>
              <a:rPr lang="en-US" sz="1600" dirty="0">
                <a:solidFill>
                  <a:srgbClr val="818387"/>
                </a:solidFill>
                <a:latin typeface="Verdana" panose="020B0604030504040204" pitchFamily="34" charset="0"/>
                <a:ea typeface="Verdana" panose="020B0604030504040204" pitchFamily="34" charset="0"/>
              </a:rPr>
              <a:t>Report to Department of State</a:t>
            </a:r>
          </a:p>
        </p:txBody>
      </p:sp>
    </p:spTree>
    <p:extLst>
      <p:ext uri="{BB962C8B-B14F-4D97-AF65-F5344CB8AC3E}">
        <p14:creationId xmlns:p14="http://schemas.microsoft.com/office/powerpoint/2010/main" val="2866361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1D153959-30FA-4987-A094-7243641F47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16987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useBgFill="1">
        <p:nvSpPr>
          <p:cNvPr id="31" name="Rectangle 30">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useBgFill="1">
        <p:nvSpPr>
          <p:cNvPr id="33" name="Rectangle 32">
            <a:extLst>
              <a:ext uri="{FF2B5EF4-FFF2-40B4-BE49-F238E27FC236}">
                <a16:creationId xmlns:a16="http://schemas.microsoft.com/office/drawing/2014/main" id="{558DA214-7FDA-4C9D-A7CF-9AD725E29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0856"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35" name="Rectangle 34">
            <a:extLst>
              <a:ext uri="{FF2B5EF4-FFF2-40B4-BE49-F238E27FC236}">
                <a16:creationId xmlns:a16="http://schemas.microsoft.com/office/drawing/2014/main" id="{A77F89CE-BF52-4AF5-8B0B-7E9693734E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0856"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23" name="Title 22">
            <a:extLst>
              <a:ext uri="{FF2B5EF4-FFF2-40B4-BE49-F238E27FC236}">
                <a16:creationId xmlns:a16="http://schemas.microsoft.com/office/drawing/2014/main" id="{CC69C1A1-78E3-4597-AE36-69056DA332BE}"/>
              </a:ext>
            </a:extLst>
          </p:cNvPr>
          <p:cNvSpPr>
            <a:spLocks noGrp="1"/>
          </p:cNvSpPr>
          <p:nvPr>
            <p:ph type="title"/>
          </p:nvPr>
        </p:nvSpPr>
        <p:spPr>
          <a:xfrm>
            <a:off x="245355" y="1714700"/>
            <a:ext cx="2726445" cy="789167"/>
          </a:xfrm>
        </p:spPr>
        <p:txBody>
          <a:bodyPr vert="horz" lIns="68580" tIns="34290" rIns="68580" bIns="34290" rtlCol="0" anchor="ct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r>
              <a:rPr lang="en-US" sz="3200" b="1" dirty="0">
                <a:solidFill>
                  <a:schemeClr val="bg1"/>
                </a:solidFill>
                <a:latin typeface="Verdana" panose="020B0604030504040204" pitchFamily="34" charset="0"/>
                <a:ea typeface="Verdana" panose="020B0604030504040204" pitchFamily="34" charset="0"/>
                <a:cs typeface="Verdana" panose="020B0604030504040204" pitchFamily="34" charset="0"/>
              </a:rPr>
              <a:t>J-1 </a:t>
            </a:r>
            <a:br>
              <a:rPr lang="en-US" sz="3200" b="1"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3200" b="1" dirty="0">
                <a:solidFill>
                  <a:schemeClr val="bg1"/>
                </a:solidFill>
                <a:latin typeface="Verdana" panose="020B0604030504040204" pitchFamily="34" charset="0"/>
                <a:ea typeface="Verdana" panose="020B0604030504040204" pitchFamily="34" charset="0"/>
                <a:cs typeface="Verdana" panose="020B0604030504040204" pitchFamily="34" charset="0"/>
              </a:rPr>
              <a:t>Teacher </a:t>
            </a:r>
            <a:br>
              <a:rPr lang="en-US" sz="3200" b="1"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3200" b="1" dirty="0">
                <a:solidFill>
                  <a:schemeClr val="bg1"/>
                </a:solidFill>
                <a:latin typeface="Verdana" panose="020B0604030504040204" pitchFamily="34" charset="0"/>
                <a:ea typeface="Verdana" panose="020B0604030504040204" pitchFamily="34" charset="0"/>
                <a:cs typeface="Verdana" panose="020B0604030504040204" pitchFamily="34" charset="0"/>
              </a:rPr>
              <a:t>Program</a:t>
            </a:r>
            <a:endParaRPr lang="en-US" sz="3200" kern="1200" cap="all" spc="90" baseline="0" dirty="0">
              <a:solidFill>
                <a:schemeClr val="bg1"/>
              </a:solidFill>
              <a:latin typeface="+mj-lt"/>
              <a:ea typeface="+mj-ea"/>
              <a:cs typeface="+mj-cs"/>
            </a:endParaRPr>
          </a:p>
        </p:txBody>
      </p:sp>
      <p:sp>
        <p:nvSpPr>
          <p:cNvPr id="24" name="Content Placeholder 23">
            <a:extLst>
              <a:ext uri="{FF2B5EF4-FFF2-40B4-BE49-F238E27FC236}">
                <a16:creationId xmlns:a16="http://schemas.microsoft.com/office/drawing/2014/main" id="{D593D767-CBED-4343-BF82-E91FA5BF5521}"/>
              </a:ext>
            </a:extLst>
          </p:cNvPr>
          <p:cNvSpPr>
            <a:spLocks noGrp="1"/>
          </p:cNvSpPr>
          <p:nvPr>
            <p:ph idx="1"/>
          </p:nvPr>
        </p:nvSpPr>
        <p:spPr>
          <a:xfrm>
            <a:off x="1175367" y="1559922"/>
            <a:ext cx="1722201" cy="264354"/>
          </a:xfrm>
        </p:spPr>
        <p:txBody>
          <a:bodyPr vert="horz" lIns="68580" tIns="34290" rIns="68580" bIns="34290" rtlCol="0" anchor="t">
            <a:normAutofit fontScale="25000" lnSpcReduction="20000"/>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750" dirty="0"/>
              <a:t>Content/Text</a:t>
            </a:r>
          </a:p>
          <a:p>
            <a:endParaRPr lang="en-US" dirty="0"/>
          </a:p>
        </p:txBody>
      </p:sp>
      <p:sp>
        <p:nvSpPr>
          <p:cNvPr id="30" name="Content Placeholder 23">
            <a:extLst>
              <a:ext uri="{FF2B5EF4-FFF2-40B4-BE49-F238E27FC236}">
                <a16:creationId xmlns:a16="http://schemas.microsoft.com/office/drawing/2014/main" id="{ADC05772-699E-64FD-F272-F9ED27945F27}"/>
              </a:ext>
            </a:extLst>
          </p:cNvPr>
          <p:cNvSpPr txBox="1">
            <a:spLocks/>
          </p:cNvSpPr>
          <p:nvPr/>
        </p:nvSpPr>
        <p:spPr>
          <a:xfrm>
            <a:off x="1175367" y="3614902"/>
            <a:ext cx="1722201" cy="264354"/>
          </a:xfrm>
          <a:prstGeom prst="rect">
            <a:avLst/>
          </a:prstGeom>
        </p:spPr>
        <p:txBody>
          <a:bodyPr vert="horz" lIns="68580" tIns="34290" rIns="68580" bIns="34290" rtlCol="0" anchor="t">
            <a:normAutofit fontScale="40000" lnSpcReduction="20000"/>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750" dirty="0"/>
              <a:t>Content/Text</a:t>
            </a:r>
          </a:p>
          <a:p>
            <a:endParaRPr lang="en-US" sz="1013" dirty="0"/>
          </a:p>
        </p:txBody>
      </p:sp>
      <p:pic>
        <p:nvPicPr>
          <p:cNvPr id="34" name="Picture 33">
            <a:extLst>
              <a:ext uri="{FF2B5EF4-FFF2-40B4-BE49-F238E27FC236}">
                <a16:creationId xmlns:a16="http://schemas.microsoft.com/office/drawing/2014/main" id="{EEC7151E-8CC8-0E6B-F459-1FE69F498391}"/>
              </a:ext>
            </a:extLst>
          </p:cNvPr>
          <p:cNvPicPr>
            <a:picLocks noGrp="1" noRot="1" noChangeAspect="1" noMove="1" noResize="1" noEditPoints="1" noAdjustHandles="1" noChangeArrowheads="1" noChangeShapeType="1" noCrop="1"/>
          </p:cNvPicPr>
          <p:nvPr/>
        </p:nvPicPr>
        <p:blipFill>
          <a:blip r:embed="rId3"/>
          <a:srcRect/>
          <a:stretch/>
        </p:blipFill>
        <p:spPr>
          <a:xfrm>
            <a:off x="123826" y="4782314"/>
            <a:ext cx="1097669" cy="239742"/>
          </a:xfrm>
          <a:prstGeom prst="rect">
            <a:avLst/>
          </a:prstGeom>
        </p:spPr>
      </p:pic>
      <p:pic>
        <p:nvPicPr>
          <p:cNvPr id="2" name="Picture 1">
            <a:extLst>
              <a:ext uri="{FF2B5EF4-FFF2-40B4-BE49-F238E27FC236}">
                <a16:creationId xmlns:a16="http://schemas.microsoft.com/office/drawing/2014/main" id="{28EADE76-F348-6EE7-6E7F-758B609C0B15}"/>
              </a:ext>
            </a:extLst>
          </p:cNvPr>
          <p:cNvPicPr>
            <a:picLocks noChangeAspect="1"/>
          </p:cNvPicPr>
          <p:nvPr/>
        </p:nvPicPr>
        <p:blipFill rotWithShape="1">
          <a:blip r:embed="rId4"/>
          <a:srcRect l="6045" t="4258"/>
          <a:stretch/>
        </p:blipFill>
        <p:spPr>
          <a:xfrm>
            <a:off x="3217979" y="741505"/>
            <a:ext cx="5489841" cy="3729509"/>
          </a:xfrm>
          <a:prstGeom prst="rect">
            <a:avLst/>
          </a:prstGeom>
        </p:spPr>
      </p:pic>
    </p:spTree>
    <p:extLst>
      <p:ext uri="{BB962C8B-B14F-4D97-AF65-F5344CB8AC3E}">
        <p14:creationId xmlns:p14="http://schemas.microsoft.com/office/powerpoint/2010/main" val="31491260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TextBox 92">
            <a:extLst>
              <a:ext uri="{FF2B5EF4-FFF2-40B4-BE49-F238E27FC236}">
                <a16:creationId xmlns:a16="http://schemas.microsoft.com/office/drawing/2014/main" id="{67AF6F33-D027-44D8-9C64-7555CDC32650}"/>
              </a:ext>
            </a:extLst>
          </p:cNvPr>
          <p:cNvSpPr txBox="1"/>
          <p:nvPr/>
        </p:nvSpPr>
        <p:spPr>
          <a:xfrm>
            <a:off x="675330" y="1418724"/>
            <a:ext cx="8135658" cy="2554545"/>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rgbClr val="818387"/>
                </a:solidFill>
                <a:latin typeface="Verdana" panose="020B0604030504040204" pitchFamily="34" charset="0"/>
                <a:ea typeface="Verdana" panose="020B0604030504040204" pitchFamily="34" charset="0"/>
              </a:rPr>
              <a:t>Designed to provide opportunities for international educators to live in the U.S.; teach in American schools and create cross-cultural learning;</a:t>
            </a:r>
          </a:p>
          <a:p>
            <a:pPr marL="285750" indent="-285750">
              <a:buFont typeface="Arial" panose="020B0604020202020204" pitchFamily="34" charset="0"/>
              <a:buChar char="•"/>
            </a:pPr>
            <a:endParaRPr lang="en-US" sz="1600" dirty="0">
              <a:solidFill>
                <a:srgbClr val="818387"/>
              </a:solidFill>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en-US" sz="1600" dirty="0">
                <a:solidFill>
                  <a:srgbClr val="818387"/>
                </a:solidFill>
                <a:latin typeface="Verdana" panose="020B0604030504040204" pitchFamily="34" charset="0"/>
                <a:ea typeface="Verdana" panose="020B0604030504040204" pitchFamily="34" charset="0"/>
              </a:rPr>
              <a:t>Teachers better understand U.S. culture, society and teaching practices at the primary and secondary levels (K-12);</a:t>
            </a:r>
          </a:p>
          <a:p>
            <a:pPr marL="285750" indent="-285750">
              <a:buFont typeface="Arial" panose="020B0604020202020204" pitchFamily="34" charset="0"/>
              <a:buChar char="•"/>
            </a:pPr>
            <a:endParaRPr lang="en-US" sz="1600" dirty="0">
              <a:solidFill>
                <a:srgbClr val="818387"/>
              </a:solidFill>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en-US" sz="1600" dirty="0">
                <a:solidFill>
                  <a:srgbClr val="818387"/>
                </a:solidFill>
                <a:latin typeface="Verdana" panose="020B0604030504040204" pitchFamily="34" charset="0"/>
                <a:ea typeface="Verdana" panose="020B0604030504040204" pitchFamily="34" charset="0"/>
              </a:rPr>
              <a:t>Enhance U.S. students' knowledge of foreign cultures, customs and teaching approaches;</a:t>
            </a:r>
          </a:p>
          <a:p>
            <a:pPr marL="285750" indent="-285750">
              <a:buFont typeface="Arial" panose="020B0604020202020204" pitchFamily="34" charset="0"/>
              <a:buChar char="•"/>
            </a:pPr>
            <a:endParaRPr lang="en-US" sz="1600" dirty="0">
              <a:solidFill>
                <a:srgbClr val="818387"/>
              </a:solidFill>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en-US" sz="1600" dirty="0">
                <a:solidFill>
                  <a:srgbClr val="818387"/>
                </a:solidFill>
                <a:latin typeface="Verdana" panose="020B0604030504040204" pitchFamily="34" charset="0"/>
                <a:ea typeface="Verdana" panose="020B0604030504040204" pitchFamily="34" charset="0"/>
              </a:rPr>
              <a:t>Participants return home upon completion of program </a:t>
            </a:r>
          </a:p>
        </p:txBody>
      </p:sp>
      <p:sp>
        <p:nvSpPr>
          <p:cNvPr id="13" name="Title 1">
            <a:extLst>
              <a:ext uri="{FF2B5EF4-FFF2-40B4-BE49-F238E27FC236}">
                <a16:creationId xmlns:a16="http://schemas.microsoft.com/office/drawing/2014/main" id="{2AFAFFB1-52D2-414F-833C-287CD33D13C2}"/>
              </a:ext>
            </a:extLst>
          </p:cNvPr>
          <p:cNvSpPr txBox="1">
            <a:spLocks/>
          </p:cNvSpPr>
          <p:nvPr/>
        </p:nvSpPr>
        <p:spPr>
          <a:xfrm>
            <a:off x="675330" y="920274"/>
            <a:ext cx="3452865" cy="707277"/>
          </a:xfrm>
          <a:prstGeom prst="rect">
            <a:avLst/>
          </a:prstGeom>
        </p:spPr>
        <p:txBody>
          <a:bodyPr vert="horz" wrap="none" lIns="0" tIns="0" rIns="0" bIns="0" rtlCol="0" anchor="t"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b="1" dirty="0">
                <a:solidFill>
                  <a:srgbClr val="063758"/>
                </a:solidFill>
                <a:latin typeface="Verdana" panose="020B0604030504040204" pitchFamily="34" charset="0"/>
                <a:ea typeface="Verdana" panose="020B0604030504040204" pitchFamily="34" charset="0"/>
                <a:cs typeface="Verdana" panose="020B0604030504040204" pitchFamily="34" charset="0"/>
              </a:rPr>
              <a:t>J-1 Teacher Programs</a:t>
            </a:r>
          </a:p>
        </p:txBody>
      </p:sp>
    </p:spTree>
    <p:extLst>
      <p:ext uri="{BB962C8B-B14F-4D97-AF65-F5344CB8AC3E}">
        <p14:creationId xmlns:p14="http://schemas.microsoft.com/office/powerpoint/2010/main" val="36315885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2AFAFFB1-52D2-414F-833C-287CD33D13C2}"/>
              </a:ext>
            </a:extLst>
          </p:cNvPr>
          <p:cNvSpPr txBox="1">
            <a:spLocks/>
          </p:cNvSpPr>
          <p:nvPr/>
        </p:nvSpPr>
        <p:spPr>
          <a:xfrm>
            <a:off x="675330" y="920274"/>
            <a:ext cx="3452865" cy="707277"/>
          </a:xfrm>
          <a:prstGeom prst="rect">
            <a:avLst/>
          </a:prstGeom>
        </p:spPr>
        <p:txBody>
          <a:bodyPr vert="horz" wrap="none" lIns="0" tIns="0" rIns="0" bIns="0" rtlCol="0" anchor="t"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2000" b="1" dirty="0">
              <a:solidFill>
                <a:srgbClr val="00ADEF"/>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2" name="Diagram 1">
            <a:extLst>
              <a:ext uri="{FF2B5EF4-FFF2-40B4-BE49-F238E27FC236}">
                <a16:creationId xmlns:a16="http://schemas.microsoft.com/office/drawing/2014/main" id="{F6B17DAF-CE8F-49CA-945B-CC2A84718D71}"/>
              </a:ext>
            </a:extLst>
          </p:cNvPr>
          <p:cNvGraphicFramePr/>
          <p:nvPr>
            <p:extLst>
              <p:ext uri="{D42A27DB-BD31-4B8C-83A1-F6EECF244321}">
                <p14:modId xmlns:p14="http://schemas.microsoft.com/office/powerpoint/2010/main" val="2063263643"/>
              </p:ext>
            </p:extLst>
          </p:nvPr>
        </p:nvGraphicFramePr>
        <p:xfrm>
          <a:off x="977462" y="299545"/>
          <a:ext cx="7062952" cy="41730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126104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2AFAFFB1-52D2-414F-833C-287CD33D13C2}"/>
              </a:ext>
            </a:extLst>
          </p:cNvPr>
          <p:cNvSpPr txBox="1">
            <a:spLocks/>
          </p:cNvSpPr>
          <p:nvPr/>
        </p:nvSpPr>
        <p:spPr>
          <a:xfrm>
            <a:off x="675331" y="668990"/>
            <a:ext cx="3452865" cy="707277"/>
          </a:xfrm>
          <a:prstGeom prst="rect">
            <a:avLst/>
          </a:prstGeom>
        </p:spPr>
        <p:txBody>
          <a:bodyPr vert="horz" wrap="none" lIns="0" tIns="0" rIns="0" bIns="0" rtlCol="0" anchor="t"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b="1" dirty="0">
                <a:solidFill>
                  <a:srgbClr val="063758"/>
                </a:solidFill>
                <a:latin typeface="Verdana" panose="020B0604030504040204" pitchFamily="34" charset="0"/>
                <a:ea typeface="Verdana" panose="020B0604030504040204" pitchFamily="34" charset="0"/>
                <a:cs typeface="Verdana" panose="020B0604030504040204" pitchFamily="34" charset="0"/>
              </a:rPr>
              <a:t>Positions</a:t>
            </a:r>
          </a:p>
        </p:txBody>
      </p:sp>
      <p:sp>
        <p:nvSpPr>
          <p:cNvPr id="2" name="TextBox 1">
            <a:extLst>
              <a:ext uri="{FF2B5EF4-FFF2-40B4-BE49-F238E27FC236}">
                <a16:creationId xmlns:a16="http://schemas.microsoft.com/office/drawing/2014/main" id="{9E8EA54C-8964-438B-B071-E163A1D888CD}"/>
              </a:ext>
            </a:extLst>
          </p:cNvPr>
          <p:cNvSpPr txBox="1"/>
          <p:nvPr/>
        </p:nvSpPr>
        <p:spPr>
          <a:xfrm>
            <a:off x="675330" y="1216479"/>
            <a:ext cx="7793340" cy="3185487"/>
          </a:xfrm>
          <a:prstGeom prst="rect">
            <a:avLst/>
          </a:prstGeom>
          <a:noFill/>
        </p:spPr>
        <p:txBody>
          <a:bodyPr wrap="square" rtlCol="0">
            <a:spAutoFit/>
          </a:bodyPr>
          <a:lstStyle/>
          <a:p>
            <a:r>
              <a:rPr lang="en-US" dirty="0">
                <a:solidFill>
                  <a:srgbClr val="818387"/>
                </a:solidFill>
              </a:rPr>
              <a:t>A J-1 Teacher:</a:t>
            </a:r>
          </a:p>
          <a:p>
            <a:pPr marL="285743" indent="-285743">
              <a:lnSpc>
                <a:spcPct val="150000"/>
              </a:lnSpc>
              <a:buFont typeface="Wingdings" panose="05000000000000000000" pitchFamily="2" charset="2"/>
              <a:buChar char="ü"/>
            </a:pPr>
            <a:r>
              <a:rPr lang="en-US" sz="1400" dirty="0">
                <a:solidFill>
                  <a:srgbClr val="818387"/>
                </a:solidFill>
              </a:rPr>
              <a:t>Meets the Teacher category requirements</a:t>
            </a:r>
          </a:p>
          <a:p>
            <a:pPr marL="285743" indent="-285743">
              <a:lnSpc>
                <a:spcPct val="150000"/>
              </a:lnSpc>
              <a:buFont typeface="Wingdings" panose="05000000000000000000" pitchFamily="2" charset="2"/>
              <a:buChar char="ü"/>
            </a:pPr>
            <a:r>
              <a:rPr lang="en-US" sz="1400" dirty="0">
                <a:solidFill>
                  <a:srgbClr val="818387"/>
                </a:solidFill>
              </a:rPr>
              <a:t>Role is an employee of the school</a:t>
            </a:r>
          </a:p>
          <a:p>
            <a:pPr marL="285743" indent="-285743">
              <a:lnSpc>
                <a:spcPct val="150000"/>
              </a:lnSpc>
              <a:buFont typeface="Wingdings" panose="05000000000000000000" pitchFamily="2" charset="2"/>
              <a:buChar char="ü"/>
            </a:pPr>
            <a:r>
              <a:rPr lang="en-US" sz="1400" dirty="0">
                <a:solidFill>
                  <a:srgbClr val="818387"/>
                </a:solidFill>
              </a:rPr>
              <a:t>Is teacher of record: carries official responsibility for education of the class, assigning grades and providing feedback and lesson planning.</a:t>
            </a:r>
          </a:p>
          <a:p>
            <a:pPr marL="285743" indent="-285743">
              <a:lnSpc>
                <a:spcPct val="150000"/>
              </a:lnSpc>
              <a:buFont typeface="Wingdings" panose="05000000000000000000" pitchFamily="2" charset="2"/>
              <a:buChar char="ü"/>
            </a:pPr>
            <a:r>
              <a:rPr lang="en-US" sz="1400" dirty="0">
                <a:solidFill>
                  <a:srgbClr val="818387"/>
                </a:solidFill>
              </a:rPr>
              <a:t>Must be licensed and qualified in accordance with state law where applicable</a:t>
            </a:r>
          </a:p>
          <a:p>
            <a:pPr marL="285743" indent="-285743">
              <a:lnSpc>
                <a:spcPct val="150000"/>
              </a:lnSpc>
              <a:buFont typeface="Wingdings" panose="05000000000000000000" pitchFamily="2" charset="2"/>
              <a:buChar char="ü"/>
            </a:pPr>
            <a:r>
              <a:rPr lang="en-US" sz="1400" dirty="0">
                <a:solidFill>
                  <a:srgbClr val="818387"/>
                </a:solidFill>
              </a:rPr>
              <a:t>Not an administrative or non-instructional position (vice-principal, guidance counselor, etc.)</a:t>
            </a:r>
          </a:p>
          <a:p>
            <a:pPr marL="285743" indent="-285743">
              <a:lnSpc>
                <a:spcPct val="150000"/>
              </a:lnSpc>
              <a:buFont typeface="Wingdings" panose="05000000000000000000" pitchFamily="2" charset="2"/>
              <a:buChar char="ü"/>
            </a:pPr>
            <a:r>
              <a:rPr lang="en-US" sz="1400" dirty="0">
                <a:solidFill>
                  <a:srgbClr val="818387"/>
                </a:solidFill>
              </a:rPr>
              <a:t>Not a classroom assistant or aide</a:t>
            </a:r>
          </a:p>
          <a:p>
            <a:endParaRPr lang="en-US" dirty="0">
              <a:solidFill>
                <a:srgbClr val="818387"/>
              </a:solidFill>
            </a:endParaRPr>
          </a:p>
          <a:p>
            <a:endParaRPr lang="en-US" dirty="0"/>
          </a:p>
        </p:txBody>
      </p:sp>
    </p:spTree>
    <p:extLst>
      <p:ext uri="{BB962C8B-B14F-4D97-AF65-F5344CB8AC3E}">
        <p14:creationId xmlns:p14="http://schemas.microsoft.com/office/powerpoint/2010/main" val="27482633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241490C-1D79-5947-9E79-5BF4829A8E57}"/>
              </a:ext>
            </a:extLst>
          </p:cNvPr>
          <p:cNvSpPr txBox="1"/>
          <p:nvPr/>
        </p:nvSpPr>
        <p:spPr>
          <a:xfrm>
            <a:off x="10313" y="74898"/>
            <a:ext cx="9021392" cy="230832"/>
          </a:xfrm>
          <a:prstGeom prst="rect">
            <a:avLst/>
          </a:prstGeom>
          <a:noFill/>
        </p:spPr>
        <p:txBody>
          <a:bodyPr wrap="square" rtlCol="0">
            <a:spAutoFit/>
          </a:bodyPr>
          <a:lstStyle/>
          <a:p>
            <a:r>
              <a:rPr lang="en-US" sz="900" b="1" spc="300" dirty="0">
                <a:solidFill>
                  <a:schemeClr val="bg1"/>
                </a:solidFill>
                <a:latin typeface="Verdana" panose="020B0604030504040204" pitchFamily="34" charset="0"/>
                <a:ea typeface="Verdana" panose="020B0604030504040204" pitchFamily="34" charset="0"/>
                <a:cs typeface="Verdana" panose="020B0604030504040204" pitchFamily="34" charset="0"/>
              </a:rPr>
              <a:t>EXCHANGE VISITOR PROGRAM</a:t>
            </a:r>
          </a:p>
        </p:txBody>
      </p:sp>
      <p:sp>
        <p:nvSpPr>
          <p:cNvPr id="13" name="Title 1">
            <a:extLst>
              <a:ext uri="{FF2B5EF4-FFF2-40B4-BE49-F238E27FC236}">
                <a16:creationId xmlns:a16="http://schemas.microsoft.com/office/drawing/2014/main" id="{2AFAFFB1-52D2-414F-833C-287CD33D13C2}"/>
              </a:ext>
            </a:extLst>
          </p:cNvPr>
          <p:cNvSpPr txBox="1">
            <a:spLocks/>
          </p:cNvSpPr>
          <p:nvPr/>
        </p:nvSpPr>
        <p:spPr>
          <a:xfrm>
            <a:off x="903930" y="-74046"/>
            <a:ext cx="3452865" cy="707277"/>
          </a:xfrm>
          <a:prstGeom prst="rect">
            <a:avLst/>
          </a:prstGeom>
        </p:spPr>
        <p:txBody>
          <a:bodyPr vert="horz" wrap="none" lIns="0" tIns="0" rIns="0" bIns="0" rtlCol="0" anchor="t"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b="1" dirty="0">
                <a:solidFill>
                  <a:schemeClr val="bg1"/>
                </a:solidFill>
                <a:latin typeface="Verdana" panose="020B0604030504040204" pitchFamily="34" charset="0"/>
                <a:ea typeface="Verdana" panose="020B0604030504040204" pitchFamily="34" charset="0"/>
                <a:cs typeface="Verdana" panose="020B0604030504040204" pitchFamily="34" charset="0"/>
              </a:rPr>
              <a:t>Intercultural </a:t>
            </a:r>
          </a:p>
          <a:p>
            <a:pPr algn="l"/>
            <a:r>
              <a:rPr lang="en-US" sz="2000" b="1" dirty="0">
                <a:solidFill>
                  <a:schemeClr val="bg1"/>
                </a:solidFill>
                <a:latin typeface="Verdana" panose="020B0604030504040204" pitchFamily="34" charset="0"/>
                <a:ea typeface="Verdana" panose="020B0604030504040204" pitchFamily="34" charset="0"/>
                <a:cs typeface="Verdana" panose="020B0604030504040204" pitchFamily="34" charset="0"/>
              </a:rPr>
              <a:t>Learning </a:t>
            </a:r>
          </a:p>
          <a:p>
            <a:pPr algn="l"/>
            <a:r>
              <a:rPr lang="en-US" sz="2000" b="1" dirty="0">
                <a:solidFill>
                  <a:schemeClr val="bg1"/>
                </a:solidFill>
                <a:latin typeface="Verdana" panose="020B0604030504040204" pitchFamily="34" charset="0"/>
                <a:ea typeface="Verdana" panose="020B0604030504040204" pitchFamily="34" charset="0"/>
                <a:cs typeface="Verdana" panose="020B0604030504040204" pitchFamily="34" charset="0"/>
              </a:rPr>
              <a:t>Component</a:t>
            </a:r>
          </a:p>
        </p:txBody>
      </p:sp>
      <p:sp>
        <p:nvSpPr>
          <p:cNvPr id="29" name="TextBox 28">
            <a:extLst>
              <a:ext uri="{FF2B5EF4-FFF2-40B4-BE49-F238E27FC236}">
                <a16:creationId xmlns:a16="http://schemas.microsoft.com/office/drawing/2014/main" id="{65E18BA7-71CC-46D6-A22A-5D51D2964914}"/>
              </a:ext>
            </a:extLst>
          </p:cNvPr>
          <p:cNvSpPr txBox="1"/>
          <p:nvPr/>
        </p:nvSpPr>
        <p:spPr>
          <a:xfrm>
            <a:off x="526130" y="1674470"/>
            <a:ext cx="2619302" cy="2308324"/>
          </a:xfrm>
          <a:prstGeom prst="rect">
            <a:avLst/>
          </a:prstGeom>
          <a:noFill/>
        </p:spPr>
        <p:txBody>
          <a:bodyPr wrap="square" rtlCol="0">
            <a:spAutoFit/>
          </a:bodyPr>
          <a:lstStyle/>
          <a:p>
            <a:r>
              <a:rPr lang="en-US" sz="1200" dirty="0">
                <a:solidFill>
                  <a:srgbClr val="818387"/>
                </a:solidFill>
                <a:latin typeface="Verdana" panose="020B0604030504040204" pitchFamily="34" charset="0"/>
                <a:ea typeface="Verdana" panose="020B0604030504040204" pitchFamily="34" charset="0"/>
              </a:rPr>
              <a:t>Two types each year</a:t>
            </a:r>
          </a:p>
          <a:p>
            <a:pPr marL="171450" indent="-171450">
              <a:buFont typeface="Wingdings" panose="05000000000000000000" pitchFamily="2" charset="2"/>
              <a:buChar char="ü"/>
            </a:pPr>
            <a:endParaRPr lang="en-US" sz="1200" dirty="0">
              <a:solidFill>
                <a:srgbClr val="818387"/>
              </a:solidFill>
              <a:latin typeface="Verdana" panose="020B0604030504040204" pitchFamily="34" charset="0"/>
              <a:ea typeface="Verdana" panose="020B0604030504040204" pitchFamily="34" charset="0"/>
            </a:endParaRPr>
          </a:p>
          <a:p>
            <a:pPr marL="171450" indent="-171450">
              <a:buFont typeface="Wingdings" panose="05000000000000000000" pitchFamily="2" charset="2"/>
              <a:buChar char="ü"/>
            </a:pPr>
            <a:r>
              <a:rPr lang="en-US" sz="1200" dirty="0">
                <a:solidFill>
                  <a:srgbClr val="818387"/>
                </a:solidFill>
                <a:latin typeface="Verdana" panose="020B0604030504040204" pitchFamily="34" charset="0"/>
                <a:ea typeface="Verdana" panose="020B0604030504040204" pitchFamily="34" charset="0"/>
              </a:rPr>
              <a:t>Share history, traditions, heritage, culture, economy, educational system.</a:t>
            </a:r>
          </a:p>
          <a:p>
            <a:pPr marL="171450" indent="-171450">
              <a:buFont typeface="Wingdings" panose="05000000000000000000" pitchFamily="2" charset="2"/>
              <a:buChar char="ü"/>
            </a:pPr>
            <a:endParaRPr lang="en-US" sz="1200" dirty="0">
              <a:solidFill>
                <a:srgbClr val="818387"/>
              </a:solidFill>
              <a:latin typeface="Verdana" panose="020B0604030504040204" pitchFamily="34" charset="0"/>
              <a:ea typeface="Verdana" panose="020B0604030504040204" pitchFamily="34" charset="0"/>
            </a:endParaRPr>
          </a:p>
          <a:p>
            <a:pPr marL="171450" indent="-171450">
              <a:buFont typeface="Wingdings" panose="05000000000000000000" pitchFamily="2" charset="2"/>
              <a:buChar char="ü"/>
            </a:pPr>
            <a:r>
              <a:rPr lang="en-US" sz="1200" dirty="0">
                <a:solidFill>
                  <a:srgbClr val="818387"/>
                </a:solidFill>
                <a:latin typeface="Verdana" panose="020B0604030504040204" pitchFamily="34" charset="0"/>
                <a:ea typeface="Verdana" panose="020B0604030504040204" pitchFamily="34" charset="0"/>
              </a:rPr>
              <a:t>Connect foreign students and American students through virtual exchange or other means.</a:t>
            </a:r>
          </a:p>
          <a:p>
            <a:pPr marL="171450" indent="-171450">
              <a:buFont typeface="Wingdings" panose="05000000000000000000" pitchFamily="2" charset="2"/>
              <a:buChar char="ü"/>
            </a:pPr>
            <a:endParaRPr lang="en-US" sz="1200" dirty="0">
              <a:solidFill>
                <a:srgbClr val="818387"/>
              </a:solidFill>
              <a:latin typeface="Verdana" panose="020B0604030504040204" pitchFamily="34" charset="0"/>
              <a:ea typeface="Verdana" panose="020B0604030504040204" pitchFamily="34" charset="0"/>
            </a:endParaRPr>
          </a:p>
          <a:p>
            <a:pPr marL="171450" indent="-171450">
              <a:buFont typeface="Wingdings" panose="05000000000000000000" pitchFamily="2" charset="2"/>
              <a:buChar char="ü"/>
            </a:pPr>
            <a:r>
              <a:rPr lang="en-US" sz="1200" dirty="0">
                <a:solidFill>
                  <a:srgbClr val="818387"/>
                </a:solidFill>
                <a:latin typeface="Verdana" panose="020B0604030504040204" pitchFamily="34" charset="0"/>
                <a:ea typeface="Verdana" panose="020B0604030504040204" pitchFamily="34" charset="0"/>
              </a:rPr>
              <a:t>Report annually to CV</a:t>
            </a:r>
          </a:p>
        </p:txBody>
      </p:sp>
      <p:sp>
        <p:nvSpPr>
          <p:cNvPr id="2" name="Rectangle 1">
            <a:extLst>
              <a:ext uri="{FF2B5EF4-FFF2-40B4-BE49-F238E27FC236}">
                <a16:creationId xmlns:a16="http://schemas.microsoft.com/office/drawing/2014/main" id="{1B5E4C63-1517-7B86-21F9-C98EF9581C00}"/>
              </a:ext>
            </a:extLst>
          </p:cNvPr>
          <p:cNvSpPr/>
          <p:nvPr/>
        </p:nvSpPr>
        <p:spPr>
          <a:xfrm>
            <a:off x="0" y="0"/>
            <a:ext cx="9144000" cy="1143199"/>
          </a:xfrm>
          <a:prstGeom prst="rect">
            <a:avLst/>
          </a:prstGeom>
          <a:solidFill>
            <a:srgbClr val="0637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400" b="1" dirty="0">
                <a:solidFill>
                  <a:schemeClr val="bg1"/>
                </a:solidFill>
              </a:rPr>
              <a:t>    Intercultural Learning</a:t>
            </a:r>
          </a:p>
        </p:txBody>
      </p:sp>
      <p:pic>
        <p:nvPicPr>
          <p:cNvPr id="28" name="Picture 27">
            <a:extLst>
              <a:ext uri="{FF2B5EF4-FFF2-40B4-BE49-F238E27FC236}">
                <a16:creationId xmlns:a16="http://schemas.microsoft.com/office/drawing/2014/main" id="{C1EA629E-4DB8-4088-B8DB-6908925367EC}"/>
              </a:ext>
            </a:extLst>
          </p:cNvPr>
          <p:cNvPicPr>
            <a:picLocks noChangeAspect="1"/>
          </p:cNvPicPr>
          <p:nvPr/>
        </p:nvPicPr>
        <p:blipFill rotWithShape="1">
          <a:blip r:embed="rId3"/>
          <a:srcRect t="11988" r="5429" b="1"/>
          <a:stretch/>
        </p:blipFill>
        <p:spPr>
          <a:xfrm>
            <a:off x="3671561" y="861133"/>
            <a:ext cx="5228134" cy="3649135"/>
          </a:xfrm>
          <a:prstGeom prst="rect">
            <a:avLst/>
          </a:prstGeom>
        </p:spPr>
      </p:pic>
    </p:spTree>
    <p:extLst>
      <p:ext uri="{BB962C8B-B14F-4D97-AF65-F5344CB8AC3E}">
        <p14:creationId xmlns:p14="http://schemas.microsoft.com/office/powerpoint/2010/main" val="29320320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TextBox 92">
            <a:extLst>
              <a:ext uri="{FF2B5EF4-FFF2-40B4-BE49-F238E27FC236}">
                <a16:creationId xmlns:a16="http://schemas.microsoft.com/office/drawing/2014/main" id="{67AF6F33-D027-44D8-9C64-7555CDC32650}"/>
              </a:ext>
            </a:extLst>
          </p:cNvPr>
          <p:cNvSpPr txBox="1"/>
          <p:nvPr/>
        </p:nvSpPr>
        <p:spPr>
          <a:xfrm>
            <a:off x="671462" y="786132"/>
            <a:ext cx="8135658" cy="4154984"/>
          </a:xfrm>
          <a:prstGeom prst="rect">
            <a:avLst/>
          </a:prstGeom>
          <a:noFill/>
        </p:spPr>
        <p:txBody>
          <a:bodyPr wrap="square" rtlCol="0">
            <a:spAutoFit/>
          </a:bodyPr>
          <a:lstStyle/>
          <a:p>
            <a:r>
              <a:rPr lang="en-US" b="1" dirty="0">
                <a:solidFill>
                  <a:srgbClr val="063758"/>
                </a:solidFill>
                <a:latin typeface="Verdana" panose="020B0604030504040204" pitchFamily="34" charset="0"/>
                <a:ea typeface="Verdana" panose="020B0604030504040204" pitchFamily="34" charset="0"/>
              </a:rPr>
              <a:t>Program Components</a:t>
            </a:r>
          </a:p>
          <a:p>
            <a:endParaRPr lang="en-US" dirty="0">
              <a:solidFill>
                <a:srgbClr val="063758"/>
              </a:solidFill>
              <a:latin typeface="Verdana" panose="020B0604030504040204" pitchFamily="34" charset="0"/>
              <a:ea typeface="Verdana" panose="020B0604030504040204" pitchFamily="34" charset="0"/>
            </a:endParaRPr>
          </a:p>
          <a:p>
            <a:pPr marL="742950" lvl="1" indent="-285750">
              <a:lnSpc>
                <a:spcPct val="150000"/>
              </a:lnSpc>
              <a:buFont typeface="Arial" panose="020B0604020202020204" pitchFamily="34" charset="0"/>
              <a:buChar char="•"/>
            </a:pPr>
            <a:r>
              <a:rPr lang="en-US" sz="1400" dirty="0">
                <a:solidFill>
                  <a:srgbClr val="818387"/>
                </a:solidFill>
                <a:latin typeface="Verdana" panose="020B0604030504040204" pitchFamily="34" charset="0"/>
                <a:ea typeface="Verdana" panose="020B0604030504040204" pitchFamily="34" charset="0"/>
              </a:rPr>
              <a:t>Placement with host school and full-time position starting </a:t>
            </a:r>
            <a:r>
              <a:rPr lang="en-US" sz="1400" b="1" i="1" dirty="0">
                <a:solidFill>
                  <a:srgbClr val="818387"/>
                </a:solidFill>
                <a:latin typeface="Verdana" panose="020B0604030504040204" pitchFamily="34" charset="0"/>
                <a:ea typeface="Verdana" panose="020B0604030504040204" pitchFamily="34" charset="0"/>
              </a:rPr>
              <a:t>Aug-Sept 2023</a:t>
            </a:r>
          </a:p>
          <a:p>
            <a:pPr marL="742950" lvl="1" indent="-285750">
              <a:lnSpc>
                <a:spcPct val="150000"/>
              </a:lnSpc>
              <a:buFont typeface="Arial" panose="020B0604020202020204" pitchFamily="34" charset="0"/>
              <a:buChar char="•"/>
            </a:pPr>
            <a:r>
              <a:rPr lang="en-US" sz="1400" dirty="0">
                <a:solidFill>
                  <a:srgbClr val="818387"/>
                </a:solidFill>
                <a:latin typeface="Verdana" panose="020B0604030504040204" pitchFamily="34" charset="0"/>
                <a:ea typeface="Verdana" panose="020B0604030504040204" pitchFamily="34" charset="0"/>
              </a:rPr>
              <a:t>J-1 Visa sponsorship to teach in the United States for up to 5 years*</a:t>
            </a:r>
          </a:p>
          <a:p>
            <a:pPr marL="742950" lvl="1" indent="-285750">
              <a:lnSpc>
                <a:spcPct val="150000"/>
              </a:lnSpc>
              <a:buFont typeface="Arial" panose="020B0604020202020204" pitchFamily="34" charset="0"/>
              <a:buChar char="•"/>
            </a:pPr>
            <a:r>
              <a:rPr lang="en-US" sz="1400" dirty="0">
                <a:solidFill>
                  <a:srgbClr val="818387"/>
                </a:solidFill>
                <a:latin typeface="Verdana" panose="020B0604030504040204" pitchFamily="34" charset="0"/>
                <a:ea typeface="Verdana" panose="020B0604030504040204" pitchFamily="34" charset="0"/>
              </a:rPr>
              <a:t>24-hour emergency support for participants and host schools</a:t>
            </a:r>
          </a:p>
          <a:p>
            <a:pPr marL="742950" lvl="1" indent="-285750">
              <a:lnSpc>
                <a:spcPct val="150000"/>
              </a:lnSpc>
              <a:buFont typeface="Arial" panose="020B0604020202020204" pitchFamily="34" charset="0"/>
              <a:buChar char="•"/>
            </a:pPr>
            <a:r>
              <a:rPr lang="en-US" sz="1400" dirty="0">
                <a:solidFill>
                  <a:srgbClr val="818387"/>
                </a:solidFill>
                <a:latin typeface="Verdana" panose="020B0604030504040204" pitchFamily="34" charset="0"/>
                <a:ea typeface="Verdana" panose="020B0604030504040204" pitchFamily="34" charset="0"/>
              </a:rPr>
              <a:t>J-2 Visa sponsorship for spouse and/or children under 21 to join the J-1 teacher</a:t>
            </a:r>
            <a:endParaRPr lang="en-US" sz="1400" i="1" dirty="0">
              <a:solidFill>
                <a:srgbClr val="818387"/>
              </a:solidFill>
              <a:latin typeface="Verdana" panose="020B0604030504040204" pitchFamily="34" charset="0"/>
              <a:ea typeface="Verdana" panose="020B0604030504040204" pitchFamily="34" charset="0"/>
            </a:endParaRPr>
          </a:p>
          <a:p>
            <a:pPr marL="742950" lvl="1" indent="-285750">
              <a:lnSpc>
                <a:spcPct val="150000"/>
              </a:lnSpc>
              <a:buFont typeface="Arial" panose="020B0604020202020204" pitchFamily="34" charset="0"/>
              <a:buChar char="•"/>
            </a:pPr>
            <a:r>
              <a:rPr lang="en-US" sz="1400" dirty="0">
                <a:solidFill>
                  <a:srgbClr val="818387"/>
                </a:solidFill>
                <a:latin typeface="Verdana" panose="020B0604030504040204" pitchFamily="34" charset="0"/>
                <a:ea typeface="Verdana" panose="020B0604030504040204" pitchFamily="34" charset="0"/>
              </a:rPr>
              <a:t>Medical insurance</a:t>
            </a:r>
          </a:p>
          <a:p>
            <a:pPr marL="742950" lvl="1" indent="-285750">
              <a:lnSpc>
                <a:spcPct val="150000"/>
              </a:lnSpc>
              <a:buFont typeface="Arial" panose="020B0604020202020204" pitchFamily="34" charset="0"/>
              <a:buChar char="•"/>
            </a:pPr>
            <a:r>
              <a:rPr lang="en-US" sz="1400" dirty="0">
                <a:solidFill>
                  <a:srgbClr val="818387"/>
                </a:solidFill>
                <a:latin typeface="Verdana" panose="020B0604030504040204" pitchFamily="34" charset="0"/>
                <a:ea typeface="Verdana" panose="020B0604030504040204" pitchFamily="34" charset="0"/>
              </a:rPr>
              <a:t>Orientation and cultural training</a:t>
            </a:r>
          </a:p>
          <a:p>
            <a:pPr marL="742950" lvl="1" indent="-285750">
              <a:lnSpc>
                <a:spcPct val="150000"/>
              </a:lnSpc>
              <a:buFont typeface="Arial" panose="020B0604020202020204" pitchFamily="34" charset="0"/>
              <a:buChar char="•"/>
            </a:pPr>
            <a:r>
              <a:rPr lang="en-US" sz="1400" dirty="0">
                <a:solidFill>
                  <a:srgbClr val="818387"/>
                </a:solidFill>
                <a:latin typeface="Verdana" panose="020B0604030504040204" pitchFamily="34" charset="0"/>
                <a:ea typeface="Verdana" panose="020B0604030504040204" pitchFamily="34" charset="0"/>
              </a:rPr>
              <a:t>Networking and professional development opportunities in select cities</a:t>
            </a:r>
          </a:p>
          <a:p>
            <a:pPr marL="742950" lvl="1" indent="-285750">
              <a:lnSpc>
                <a:spcPct val="150000"/>
              </a:lnSpc>
              <a:buFont typeface="Arial" panose="020B0604020202020204" pitchFamily="34" charset="0"/>
              <a:buChar char="•"/>
            </a:pPr>
            <a:r>
              <a:rPr lang="en-US" sz="1400" dirty="0">
                <a:solidFill>
                  <a:srgbClr val="818387"/>
                </a:solidFill>
                <a:latin typeface="Verdana" panose="020B0604030504040204" pitchFamily="34" charset="0"/>
                <a:ea typeface="Verdana" panose="020B0604030504040204" pitchFamily="34" charset="0"/>
              </a:rPr>
              <a:t>Access to free tax software for teachers for non-residents</a:t>
            </a:r>
          </a:p>
          <a:p>
            <a:pPr lvl="1" algn="r">
              <a:lnSpc>
                <a:spcPct val="150000"/>
              </a:lnSpc>
            </a:pPr>
            <a:endParaRPr lang="en-US" sz="1400" dirty="0">
              <a:solidFill>
                <a:srgbClr val="818387"/>
              </a:solidFill>
              <a:latin typeface="Verdana" panose="020B0604030504040204" pitchFamily="34" charset="0"/>
              <a:ea typeface="Verdana" panose="020B0604030504040204" pitchFamily="34" charset="0"/>
            </a:endParaRPr>
          </a:p>
          <a:p>
            <a:pPr lvl="1" algn="r">
              <a:lnSpc>
                <a:spcPct val="150000"/>
              </a:lnSpc>
            </a:pPr>
            <a:r>
              <a:rPr lang="en-US" sz="1400" dirty="0">
                <a:solidFill>
                  <a:srgbClr val="818387"/>
                </a:solidFill>
                <a:latin typeface="Verdana" panose="020B0604030504040204" pitchFamily="34" charset="0"/>
                <a:ea typeface="Verdana" panose="020B0604030504040204" pitchFamily="34" charset="0"/>
              </a:rPr>
              <a:t>		          *</a:t>
            </a:r>
            <a:r>
              <a:rPr lang="en-US" sz="1100" dirty="0">
                <a:solidFill>
                  <a:srgbClr val="818387"/>
                </a:solidFill>
                <a:latin typeface="Verdana" panose="020B0604030504040204" pitchFamily="34" charset="0"/>
                <a:ea typeface="Verdana" panose="020B0604030504040204" pitchFamily="34" charset="0"/>
              </a:rPr>
              <a:t>your initial program period will be no more than 3 years with options to extend</a:t>
            </a:r>
            <a:endParaRPr lang="en-US" sz="1400" dirty="0">
              <a:solidFill>
                <a:srgbClr val="818387"/>
              </a:solidFill>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endParaRPr lang="en-US" dirty="0">
              <a:solidFill>
                <a:srgbClr val="818387"/>
              </a:solidFill>
            </a:endParaRPr>
          </a:p>
        </p:txBody>
      </p:sp>
      <p:sp>
        <p:nvSpPr>
          <p:cNvPr id="7" name="TextBox 6">
            <a:extLst>
              <a:ext uri="{FF2B5EF4-FFF2-40B4-BE49-F238E27FC236}">
                <a16:creationId xmlns:a16="http://schemas.microsoft.com/office/drawing/2014/main" id="{D241490C-1D79-5947-9E79-5BF4829A8E57}"/>
              </a:ext>
            </a:extLst>
          </p:cNvPr>
          <p:cNvSpPr txBox="1"/>
          <p:nvPr/>
        </p:nvSpPr>
        <p:spPr>
          <a:xfrm>
            <a:off x="10313" y="74898"/>
            <a:ext cx="9021392" cy="230832"/>
          </a:xfrm>
          <a:prstGeom prst="rect">
            <a:avLst/>
          </a:prstGeom>
          <a:noFill/>
        </p:spPr>
        <p:txBody>
          <a:bodyPr wrap="square" rtlCol="0">
            <a:spAutoFit/>
          </a:bodyPr>
          <a:lstStyle/>
          <a:p>
            <a:r>
              <a:rPr lang="en-US" sz="900" b="1" spc="300" dirty="0">
                <a:solidFill>
                  <a:schemeClr val="bg1"/>
                </a:solidFill>
                <a:latin typeface="Verdana" panose="020B0604030504040204" pitchFamily="34" charset="0"/>
                <a:ea typeface="Verdana" panose="020B0604030504040204" pitchFamily="34" charset="0"/>
                <a:cs typeface="Verdana" panose="020B0604030504040204" pitchFamily="34" charset="0"/>
              </a:rPr>
              <a:t>EXCHANGE VISITOR PROGRAM</a:t>
            </a:r>
          </a:p>
        </p:txBody>
      </p:sp>
      <p:sp>
        <p:nvSpPr>
          <p:cNvPr id="13" name="Title 1">
            <a:extLst>
              <a:ext uri="{FF2B5EF4-FFF2-40B4-BE49-F238E27FC236}">
                <a16:creationId xmlns:a16="http://schemas.microsoft.com/office/drawing/2014/main" id="{2AFAFFB1-52D2-414F-833C-287CD33D13C2}"/>
              </a:ext>
            </a:extLst>
          </p:cNvPr>
          <p:cNvSpPr txBox="1">
            <a:spLocks/>
          </p:cNvSpPr>
          <p:nvPr/>
        </p:nvSpPr>
        <p:spPr>
          <a:xfrm>
            <a:off x="608655" y="634524"/>
            <a:ext cx="3452865" cy="707277"/>
          </a:xfrm>
          <a:prstGeom prst="rect">
            <a:avLst/>
          </a:prstGeom>
        </p:spPr>
        <p:txBody>
          <a:bodyPr vert="horz" wrap="none" lIns="0" tIns="0" rIns="0" bIns="0" rtlCol="0" anchor="t"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2000" b="1" dirty="0">
              <a:solidFill>
                <a:srgbClr val="00ADEF"/>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5065666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TextBox 92">
            <a:extLst>
              <a:ext uri="{FF2B5EF4-FFF2-40B4-BE49-F238E27FC236}">
                <a16:creationId xmlns:a16="http://schemas.microsoft.com/office/drawing/2014/main" id="{67AF6F33-D027-44D8-9C64-7555CDC32650}"/>
              </a:ext>
            </a:extLst>
          </p:cNvPr>
          <p:cNvSpPr txBox="1"/>
          <p:nvPr/>
        </p:nvSpPr>
        <p:spPr>
          <a:xfrm>
            <a:off x="675329" y="1418724"/>
            <a:ext cx="5528401" cy="2246769"/>
          </a:xfrm>
          <a:prstGeom prst="rect">
            <a:avLst/>
          </a:prstGeom>
          <a:noFill/>
        </p:spPr>
        <p:txBody>
          <a:bodyPr wrap="square" rtlCol="0">
            <a:spAutoFit/>
          </a:bodyPr>
          <a:lstStyle/>
          <a:p>
            <a:r>
              <a:rPr lang="en-US" sz="1400" dirty="0" err="1">
                <a:solidFill>
                  <a:srgbClr val="818387"/>
                </a:solidFill>
                <a:latin typeface="Verdana" panose="020B0604030504040204" pitchFamily="34" charset="0"/>
                <a:ea typeface="Verdana" panose="020B0604030504040204" pitchFamily="34" charset="0"/>
              </a:rPr>
              <a:t>BridgeUSA</a:t>
            </a:r>
            <a:r>
              <a:rPr lang="en-US" sz="1400" dirty="0">
                <a:solidFill>
                  <a:srgbClr val="818387"/>
                </a:solidFill>
                <a:latin typeface="Verdana" panose="020B0604030504040204" pitchFamily="34" charset="0"/>
                <a:ea typeface="Verdana" panose="020B0604030504040204" pitchFamily="34" charset="0"/>
              </a:rPr>
              <a:t> IS for participants to:</a:t>
            </a:r>
          </a:p>
          <a:p>
            <a:pPr marL="742950" lvl="1" indent="-285750">
              <a:buFont typeface="Arial" panose="020B0604020202020204" pitchFamily="34" charset="0"/>
              <a:buChar char="•"/>
            </a:pPr>
            <a:r>
              <a:rPr lang="en-US" sz="1400" dirty="0">
                <a:solidFill>
                  <a:srgbClr val="818387"/>
                </a:solidFill>
                <a:latin typeface="Verdana" panose="020B0604030504040204" pitchFamily="34" charset="0"/>
                <a:ea typeface="Verdana" panose="020B0604030504040204" pitchFamily="34" charset="0"/>
              </a:rPr>
              <a:t>gain new knowledge and skills in their profession</a:t>
            </a:r>
          </a:p>
          <a:p>
            <a:pPr marL="742950" lvl="1" indent="-285750">
              <a:buFont typeface="Arial" panose="020B0604020202020204" pitchFamily="34" charset="0"/>
              <a:buChar char="•"/>
            </a:pPr>
            <a:r>
              <a:rPr lang="en-US" sz="1400" dirty="0">
                <a:solidFill>
                  <a:srgbClr val="818387"/>
                </a:solidFill>
                <a:latin typeface="Verdana" panose="020B0604030504040204" pitchFamily="34" charset="0"/>
                <a:ea typeface="Verdana" panose="020B0604030504040204" pitchFamily="34" charset="0"/>
              </a:rPr>
              <a:t>be immersed in American culture</a:t>
            </a:r>
          </a:p>
          <a:p>
            <a:pPr marL="742950" lvl="1" indent="-285750">
              <a:buFont typeface="Arial" panose="020B0604020202020204" pitchFamily="34" charset="0"/>
              <a:buChar char="•"/>
            </a:pPr>
            <a:r>
              <a:rPr lang="en-US" sz="1400" dirty="0">
                <a:solidFill>
                  <a:srgbClr val="818387"/>
                </a:solidFill>
                <a:latin typeface="Verdana" panose="020B0604030504040204" pitchFamily="34" charset="0"/>
                <a:ea typeface="Verdana" panose="020B0604030504040204" pitchFamily="34" charset="0"/>
              </a:rPr>
              <a:t>be cultural ambassadors for their home country</a:t>
            </a:r>
          </a:p>
          <a:p>
            <a:pPr marL="742950" lvl="1" indent="-285750">
              <a:buFont typeface="Arial" panose="020B0604020202020204" pitchFamily="34" charset="0"/>
              <a:buChar char="•"/>
            </a:pPr>
            <a:r>
              <a:rPr lang="en-US" sz="1400" dirty="0">
                <a:solidFill>
                  <a:srgbClr val="818387"/>
                </a:solidFill>
                <a:latin typeface="Verdana" panose="020B0604030504040204" pitchFamily="34" charset="0"/>
                <a:ea typeface="Verdana" panose="020B0604030504040204" pitchFamily="34" charset="0"/>
              </a:rPr>
              <a:t>share what they’ve learned with their home communities</a:t>
            </a:r>
          </a:p>
          <a:p>
            <a:pPr marL="285750" indent="-285750">
              <a:buFont typeface="Arial" panose="020B0604020202020204" pitchFamily="34" charset="0"/>
              <a:buChar char="•"/>
            </a:pPr>
            <a:endParaRPr lang="en-US" sz="1400" dirty="0">
              <a:solidFill>
                <a:srgbClr val="818387"/>
              </a:solidFill>
              <a:latin typeface="Verdana" panose="020B0604030504040204" pitchFamily="34" charset="0"/>
              <a:ea typeface="Verdana" panose="020B0604030504040204" pitchFamily="34" charset="0"/>
            </a:endParaRPr>
          </a:p>
          <a:p>
            <a:r>
              <a:rPr lang="en-US" sz="1400" dirty="0" err="1">
                <a:solidFill>
                  <a:srgbClr val="818387"/>
                </a:solidFill>
                <a:latin typeface="Verdana" panose="020B0604030504040204" pitchFamily="34" charset="0"/>
                <a:ea typeface="Verdana" panose="020B0604030504040204" pitchFamily="34" charset="0"/>
              </a:rPr>
              <a:t>BridgeUSA</a:t>
            </a:r>
            <a:r>
              <a:rPr lang="en-US" sz="1400" dirty="0">
                <a:solidFill>
                  <a:srgbClr val="818387"/>
                </a:solidFill>
                <a:latin typeface="Verdana" panose="020B0604030504040204" pitchFamily="34" charset="0"/>
                <a:ea typeface="Verdana" panose="020B0604030504040204" pitchFamily="34" charset="0"/>
              </a:rPr>
              <a:t> IS NOT for participants who:</a:t>
            </a:r>
          </a:p>
          <a:p>
            <a:pPr marL="742950" lvl="1" indent="-285750">
              <a:buFont typeface="Arial" panose="020B0604020202020204" pitchFamily="34" charset="0"/>
              <a:buChar char="•"/>
            </a:pPr>
            <a:r>
              <a:rPr lang="en-US" sz="1400" dirty="0">
                <a:solidFill>
                  <a:srgbClr val="818387"/>
                </a:solidFill>
                <a:latin typeface="Verdana" panose="020B0604030504040204" pitchFamily="34" charset="0"/>
                <a:ea typeface="Verdana" panose="020B0604030504040204" pitchFamily="34" charset="0"/>
              </a:rPr>
              <a:t>seek permanent status in the U.S.</a:t>
            </a:r>
          </a:p>
          <a:p>
            <a:pPr marL="742950" lvl="1" indent="-285750">
              <a:buFont typeface="Arial" panose="020B0604020202020204" pitchFamily="34" charset="0"/>
              <a:buChar char="•"/>
            </a:pPr>
            <a:r>
              <a:rPr lang="en-US" sz="1400" dirty="0">
                <a:solidFill>
                  <a:srgbClr val="818387"/>
                </a:solidFill>
                <a:latin typeface="Verdana" panose="020B0604030504040204" pitchFamily="34" charset="0"/>
                <a:ea typeface="Verdana" panose="020B0604030504040204" pitchFamily="34" charset="0"/>
              </a:rPr>
              <a:t>are not open-minded, flexible and adaptive</a:t>
            </a:r>
          </a:p>
        </p:txBody>
      </p:sp>
      <p:sp>
        <p:nvSpPr>
          <p:cNvPr id="7" name="TextBox 6">
            <a:extLst>
              <a:ext uri="{FF2B5EF4-FFF2-40B4-BE49-F238E27FC236}">
                <a16:creationId xmlns:a16="http://schemas.microsoft.com/office/drawing/2014/main" id="{D241490C-1D79-5947-9E79-5BF4829A8E57}"/>
              </a:ext>
            </a:extLst>
          </p:cNvPr>
          <p:cNvSpPr txBox="1"/>
          <p:nvPr/>
        </p:nvSpPr>
        <p:spPr>
          <a:xfrm>
            <a:off x="10313" y="74898"/>
            <a:ext cx="9021392" cy="230832"/>
          </a:xfrm>
          <a:prstGeom prst="rect">
            <a:avLst/>
          </a:prstGeom>
          <a:noFill/>
        </p:spPr>
        <p:txBody>
          <a:bodyPr wrap="square" rtlCol="0">
            <a:spAutoFit/>
          </a:bodyPr>
          <a:lstStyle/>
          <a:p>
            <a:r>
              <a:rPr lang="en-US" sz="900" b="1" spc="300" dirty="0">
                <a:solidFill>
                  <a:schemeClr val="bg1"/>
                </a:solidFill>
                <a:latin typeface="Verdana" panose="020B0604030504040204" pitchFamily="34" charset="0"/>
                <a:ea typeface="Verdana" panose="020B0604030504040204" pitchFamily="34" charset="0"/>
                <a:cs typeface="Verdana" panose="020B0604030504040204" pitchFamily="34" charset="0"/>
              </a:rPr>
              <a:t>EXCHANGE VISITOR PROGRAM</a:t>
            </a:r>
          </a:p>
        </p:txBody>
      </p:sp>
      <p:sp>
        <p:nvSpPr>
          <p:cNvPr id="13" name="Title 1">
            <a:extLst>
              <a:ext uri="{FF2B5EF4-FFF2-40B4-BE49-F238E27FC236}">
                <a16:creationId xmlns:a16="http://schemas.microsoft.com/office/drawing/2014/main" id="{2AFAFFB1-52D2-414F-833C-287CD33D13C2}"/>
              </a:ext>
            </a:extLst>
          </p:cNvPr>
          <p:cNvSpPr txBox="1">
            <a:spLocks/>
          </p:cNvSpPr>
          <p:nvPr/>
        </p:nvSpPr>
        <p:spPr>
          <a:xfrm>
            <a:off x="675330" y="920274"/>
            <a:ext cx="3452865" cy="707277"/>
          </a:xfrm>
          <a:prstGeom prst="rect">
            <a:avLst/>
          </a:prstGeom>
        </p:spPr>
        <p:txBody>
          <a:bodyPr vert="horz" wrap="none" lIns="0" tIns="0" rIns="0" bIns="0" rtlCol="0" anchor="t"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b="1" dirty="0">
                <a:solidFill>
                  <a:srgbClr val="063758"/>
                </a:solidFill>
                <a:latin typeface="Verdana" panose="020B0604030504040204" pitchFamily="34" charset="0"/>
                <a:ea typeface="Verdana" panose="020B0604030504040204" pitchFamily="34" charset="0"/>
                <a:cs typeface="Verdana" panose="020B0604030504040204" pitchFamily="34" charset="0"/>
              </a:rPr>
              <a:t>Is this for me?</a:t>
            </a:r>
          </a:p>
        </p:txBody>
      </p:sp>
      <p:pic>
        <p:nvPicPr>
          <p:cNvPr id="4" name="Picture 3" descr="A group of people standing next to a person&#10;&#10;Description automatically generated">
            <a:extLst>
              <a:ext uri="{FF2B5EF4-FFF2-40B4-BE49-F238E27FC236}">
                <a16:creationId xmlns:a16="http://schemas.microsoft.com/office/drawing/2014/main" id="{AA9B5A3F-E4F1-4B97-A69B-66A761FA9EDF}"/>
              </a:ext>
            </a:extLst>
          </p:cNvPr>
          <p:cNvPicPr>
            <a:picLocks noChangeAspect="1"/>
          </p:cNvPicPr>
          <p:nvPr/>
        </p:nvPicPr>
        <p:blipFill>
          <a:blip r:embed="rId3"/>
          <a:stretch>
            <a:fillRect/>
          </a:stretch>
        </p:blipFill>
        <p:spPr>
          <a:xfrm>
            <a:off x="6519455" y="1418724"/>
            <a:ext cx="1949215" cy="2750262"/>
          </a:xfrm>
          <a:prstGeom prst="rect">
            <a:avLst/>
          </a:prstGeom>
        </p:spPr>
      </p:pic>
    </p:spTree>
    <p:extLst>
      <p:ext uri="{BB962C8B-B14F-4D97-AF65-F5344CB8AC3E}">
        <p14:creationId xmlns:p14="http://schemas.microsoft.com/office/powerpoint/2010/main" val="23355479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2AFAFFB1-52D2-414F-833C-287CD33D13C2}"/>
              </a:ext>
            </a:extLst>
          </p:cNvPr>
          <p:cNvSpPr txBox="1">
            <a:spLocks/>
          </p:cNvSpPr>
          <p:nvPr/>
        </p:nvSpPr>
        <p:spPr>
          <a:xfrm>
            <a:off x="675330" y="668989"/>
            <a:ext cx="3452865" cy="707277"/>
          </a:xfrm>
          <a:prstGeom prst="rect">
            <a:avLst/>
          </a:prstGeom>
        </p:spPr>
        <p:txBody>
          <a:bodyPr vert="horz" wrap="none" lIns="0" tIns="0" rIns="0" bIns="0" rtlCol="0" anchor="t"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b="1" dirty="0">
                <a:solidFill>
                  <a:srgbClr val="063758"/>
                </a:solidFill>
                <a:latin typeface="Verdana" panose="020B0604030504040204" pitchFamily="34" charset="0"/>
                <a:ea typeface="Verdana" panose="020B0604030504040204" pitchFamily="34" charset="0"/>
                <a:cs typeface="Verdana" panose="020B0604030504040204" pitchFamily="34" charset="0"/>
              </a:rPr>
              <a:t>Eligibility requirements</a:t>
            </a:r>
          </a:p>
        </p:txBody>
      </p:sp>
      <p:graphicFrame>
        <p:nvGraphicFramePr>
          <p:cNvPr id="3" name="Table 2">
            <a:extLst>
              <a:ext uri="{FF2B5EF4-FFF2-40B4-BE49-F238E27FC236}">
                <a16:creationId xmlns:a16="http://schemas.microsoft.com/office/drawing/2014/main" id="{700396A2-9983-4080-A4B4-19A08EA20915}"/>
              </a:ext>
            </a:extLst>
          </p:cNvPr>
          <p:cNvGraphicFramePr>
            <a:graphicFrameLocks noGrp="1"/>
          </p:cNvGraphicFramePr>
          <p:nvPr>
            <p:extLst>
              <p:ext uri="{D42A27DB-BD31-4B8C-83A1-F6EECF244321}">
                <p14:modId xmlns:p14="http://schemas.microsoft.com/office/powerpoint/2010/main" val="2704942222"/>
              </p:ext>
            </p:extLst>
          </p:nvPr>
        </p:nvGraphicFramePr>
        <p:xfrm>
          <a:off x="1243827" y="1291904"/>
          <a:ext cx="6554364" cy="3252417"/>
        </p:xfrm>
        <a:graphic>
          <a:graphicData uri="http://schemas.openxmlformats.org/drawingml/2006/table">
            <a:tbl>
              <a:tblPr firstRow="1" bandRow="1">
                <a:tableStyleId>{F5AB1C69-6EDB-4FF4-983F-18BD219EF322}</a:tableStyleId>
              </a:tblPr>
              <a:tblGrid>
                <a:gridCol w="3277182">
                  <a:extLst>
                    <a:ext uri="{9D8B030D-6E8A-4147-A177-3AD203B41FA5}">
                      <a16:colId xmlns:a16="http://schemas.microsoft.com/office/drawing/2014/main" val="383608634"/>
                    </a:ext>
                  </a:extLst>
                </a:gridCol>
                <a:gridCol w="3277182">
                  <a:extLst>
                    <a:ext uri="{9D8B030D-6E8A-4147-A177-3AD203B41FA5}">
                      <a16:colId xmlns:a16="http://schemas.microsoft.com/office/drawing/2014/main" val="223790113"/>
                    </a:ext>
                  </a:extLst>
                </a:gridCol>
              </a:tblGrid>
              <a:tr h="310813">
                <a:tc>
                  <a:txBody>
                    <a:bodyPr/>
                    <a:lstStyle/>
                    <a:p>
                      <a:r>
                        <a:rPr lang="en-US" sz="1200" dirty="0">
                          <a:solidFill>
                            <a:srgbClr val="063758"/>
                          </a:solidFill>
                        </a:rPr>
                        <a:t>Teacher</a:t>
                      </a:r>
                    </a:p>
                  </a:txBody>
                  <a:tcPr/>
                </a:tc>
                <a:tc>
                  <a:txBody>
                    <a:bodyPr/>
                    <a:lstStyle/>
                    <a:p>
                      <a:r>
                        <a:rPr lang="en-US" sz="1200" dirty="0">
                          <a:solidFill>
                            <a:srgbClr val="063758"/>
                          </a:solidFill>
                        </a:rPr>
                        <a:t>Schools and Positions</a:t>
                      </a:r>
                    </a:p>
                  </a:txBody>
                  <a:tcPr/>
                </a:tc>
                <a:extLst>
                  <a:ext uri="{0D108BD9-81ED-4DB2-BD59-A6C34878D82A}">
                    <a16:rowId xmlns:a16="http://schemas.microsoft.com/office/drawing/2014/main" val="3020537040"/>
                  </a:ext>
                </a:extLst>
              </a:tr>
              <a:tr h="452466">
                <a:tc>
                  <a:txBody>
                    <a:bodyPr/>
                    <a:lstStyle/>
                    <a:p>
                      <a:r>
                        <a:rPr lang="en-US" sz="1200" dirty="0">
                          <a:solidFill>
                            <a:schemeClr val="tx1">
                              <a:lumMod val="65000"/>
                              <a:lumOff val="35000"/>
                            </a:schemeClr>
                          </a:solidFill>
                        </a:rPr>
                        <a:t>Equivalent of U.S. Bachelor degree in education or the subject you will teach</a:t>
                      </a:r>
                    </a:p>
                  </a:txBody>
                  <a:tcPr/>
                </a:tc>
                <a:tc>
                  <a:txBody>
                    <a:bodyPr/>
                    <a:lstStyle/>
                    <a:p>
                      <a:r>
                        <a:rPr lang="en-US" sz="1200" dirty="0">
                          <a:solidFill>
                            <a:schemeClr val="tx1">
                              <a:lumMod val="65000"/>
                              <a:lumOff val="35000"/>
                            </a:schemeClr>
                          </a:solidFill>
                        </a:rPr>
                        <a:t>Public or private schools</a:t>
                      </a:r>
                    </a:p>
                  </a:txBody>
                  <a:tcPr/>
                </a:tc>
                <a:extLst>
                  <a:ext uri="{0D108BD9-81ED-4DB2-BD59-A6C34878D82A}">
                    <a16:rowId xmlns:a16="http://schemas.microsoft.com/office/drawing/2014/main" val="3000447595"/>
                  </a:ext>
                </a:extLst>
              </a:tr>
              <a:tr h="452466">
                <a:tc>
                  <a:txBody>
                    <a:bodyPr/>
                    <a:lstStyle/>
                    <a:p>
                      <a:r>
                        <a:rPr lang="en-US" sz="1200" dirty="0">
                          <a:solidFill>
                            <a:schemeClr val="tx1">
                              <a:lumMod val="65000"/>
                              <a:lumOff val="35000"/>
                            </a:schemeClr>
                          </a:solidFill>
                        </a:rPr>
                        <a:t>2 years of full-time teaching experience in K-12 schools</a:t>
                      </a:r>
                    </a:p>
                  </a:txBody>
                  <a:tcPr/>
                </a:tc>
                <a:tc>
                  <a:txBody>
                    <a:bodyPr/>
                    <a:lstStyle/>
                    <a:p>
                      <a:r>
                        <a:rPr lang="en-US" sz="1200" dirty="0">
                          <a:solidFill>
                            <a:schemeClr val="tx1">
                              <a:lumMod val="65000"/>
                              <a:lumOff val="35000"/>
                            </a:schemeClr>
                          </a:solidFill>
                        </a:rPr>
                        <a:t>K-12 positions and pre-K language immersion positions</a:t>
                      </a:r>
                    </a:p>
                  </a:txBody>
                  <a:tcPr/>
                </a:tc>
                <a:extLst>
                  <a:ext uri="{0D108BD9-81ED-4DB2-BD59-A6C34878D82A}">
                    <a16:rowId xmlns:a16="http://schemas.microsoft.com/office/drawing/2014/main" val="455713605"/>
                  </a:ext>
                </a:extLst>
              </a:tr>
              <a:tr h="452466">
                <a:tc>
                  <a:txBody>
                    <a:bodyPr/>
                    <a:lstStyle/>
                    <a:p>
                      <a:r>
                        <a:rPr lang="en-US" sz="1200" dirty="0">
                          <a:solidFill>
                            <a:schemeClr val="tx1">
                              <a:lumMod val="65000"/>
                              <a:lumOff val="35000"/>
                            </a:schemeClr>
                          </a:solidFill>
                        </a:rPr>
                        <a:t>Meets teacher qualifications in your country</a:t>
                      </a:r>
                    </a:p>
                  </a:txBody>
                  <a:tcPr/>
                </a:tc>
                <a:tc>
                  <a:txBody>
                    <a:bodyPr/>
                    <a:lstStyle/>
                    <a:p>
                      <a:r>
                        <a:rPr lang="en-US" sz="1200" dirty="0">
                          <a:solidFill>
                            <a:schemeClr val="tx1">
                              <a:lumMod val="65000"/>
                              <a:lumOff val="35000"/>
                            </a:schemeClr>
                          </a:solidFill>
                        </a:rPr>
                        <a:t>Full-time minimum 32 hours per week as teacher of record</a:t>
                      </a:r>
                    </a:p>
                  </a:txBody>
                  <a:tcPr/>
                </a:tc>
                <a:extLst>
                  <a:ext uri="{0D108BD9-81ED-4DB2-BD59-A6C34878D82A}">
                    <a16:rowId xmlns:a16="http://schemas.microsoft.com/office/drawing/2014/main" val="2657657814"/>
                  </a:ext>
                </a:extLst>
              </a:tr>
              <a:tr h="310813">
                <a:tc>
                  <a:txBody>
                    <a:bodyPr/>
                    <a:lstStyle/>
                    <a:p>
                      <a:r>
                        <a:rPr lang="en-US" sz="1200" dirty="0">
                          <a:solidFill>
                            <a:schemeClr val="tx1">
                              <a:lumMod val="65000"/>
                              <a:lumOff val="35000"/>
                            </a:schemeClr>
                          </a:solidFill>
                        </a:rPr>
                        <a:t>Advanced English proficiency</a:t>
                      </a:r>
                    </a:p>
                  </a:txBody>
                  <a:tcPr/>
                </a:tc>
                <a:tc>
                  <a:txBody>
                    <a:bodyPr/>
                    <a:lstStyle/>
                    <a:p>
                      <a:r>
                        <a:rPr lang="en-US" sz="1200" dirty="0">
                          <a:solidFill>
                            <a:schemeClr val="tx1">
                              <a:lumMod val="65000"/>
                              <a:lumOff val="35000"/>
                            </a:schemeClr>
                          </a:solidFill>
                        </a:rPr>
                        <a:t>Temporary appointment</a:t>
                      </a:r>
                    </a:p>
                  </a:txBody>
                  <a:tcPr/>
                </a:tc>
                <a:extLst>
                  <a:ext uri="{0D108BD9-81ED-4DB2-BD59-A6C34878D82A}">
                    <a16:rowId xmlns:a16="http://schemas.microsoft.com/office/drawing/2014/main" val="3088523230"/>
                  </a:ext>
                </a:extLst>
              </a:tr>
              <a:tr h="310813">
                <a:tc>
                  <a:txBody>
                    <a:bodyPr/>
                    <a:lstStyle/>
                    <a:p>
                      <a:r>
                        <a:rPr lang="en-US" sz="1200" dirty="0">
                          <a:solidFill>
                            <a:schemeClr val="tx1">
                              <a:lumMod val="65000"/>
                              <a:lumOff val="35000"/>
                            </a:schemeClr>
                          </a:solidFill>
                        </a:rPr>
                        <a:t>Is of good reputation and character</a:t>
                      </a:r>
                    </a:p>
                  </a:txBody>
                  <a:tcPr/>
                </a:tc>
                <a:tc>
                  <a:txBody>
                    <a:bodyPr/>
                    <a:lstStyle/>
                    <a:p>
                      <a:r>
                        <a:rPr lang="en-US" sz="1200" dirty="0">
                          <a:solidFill>
                            <a:schemeClr val="tx1">
                              <a:lumMod val="65000"/>
                              <a:lumOff val="35000"/>
                            </a:schemeClr>
                          </a:solidFill>
                        </a:rPr>
                        <a:t>Follows academic year (Aug-June)</a:t>
                      </a:r>
                    </a:p>
                  </a:txBody>
                  <a:tcPr/>
                </a:tc>
                <a:extLst>
                  <a:ext uri="{0D108BD9-81ED-4DB2-BD59-A6C34878D82A}">
                    <a16:rowId xmlns:a16="http://schemas.microsoft.com/office/drawing/2014/main" val="647127574"/>
                  </a:ext>
                </a:extLst>
              </a:tr>
              <a:tr h="310813">
                <a:tc>
                  <a:txBody>
                    <a:bodyPr/>
                    <a:lstStyle/>
                    <a:p>
                      <a:r>
                        <a:rPr lang="en-US" sz="1200" dirty="0">
                          <a:solidFill>
                            <a:schemeClr val="tx1">
                              <a:lumMod val="65000"/>
                              <a:lumOff val="35000"/>
                            </a:schemeClr>
                          </a:solidFill>
                        </a:rPr>
                        <a:t>Meets standards of state where assigned</a:t>
                      </a:r>
                    </a:p>
                  </a:txBody>
                  <a:tcPr/>
                </a:tc>
                <a:tc>
                  <a:txBody>
                    <a:bodyPr/>
                    <a:lstStyle/>
                    <a:p>
                      <a:r>
                        <a:rPr lang="en-US" sz="1200" dirty="0">
                          <a:solidFill>
                            <a:schemeClr val="tx1">
                              <a:lumMod val="65000"/>
                              <a:lumOff val="35000"/>
                            </a:schemeClr>
                          </a:solidFill>
                        </a:rPr>
                        <a:t>Compensation matches American teachers</a:t>
                      </a:r>
                    </a:p>
                  </a:txBody>
                  <a:tcPr/>
                </a:tc>
                <a:extLst>
                  <a:ext uri="{0D108BD9-81ED-4DB2-BD59-A6C34878D82A}">
                    <a16:rowId xmlns:a16="http://schemas.microsoft.com/office/drawing/2014/main" val="1386853824"/>
                  </a:ext>
                </a:extLst>
              </a:tr>
              <a:tr h="637565">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solidFill>
                            <a:schemeClr val="tx1">
                              <a:lumMod val="65000"/>
                              <a:lumOff val="35000"/>
                            </a:schemeClr>
                          </a:solidFill>
                        </a:rPr>
                        <a:t>Currently teaching in K-12 schools at the time of application to sponsor*</a:t>
                      </a:r>
                    </a:p>
                  </a:txBody>
                  <a:tcPr/>
                </a:tc>
                <a:tc>
                  <a:txBody>
                    <a:bodyPr/>
                    <a:lstStyle/>
                    <a:p>
                      <a:endParaRPr lang="en-US" sz="1200" dirty="0">
                        <a:solidFill>
                          <a:schemeClr val="tx1">
                            <a:lumMod val="65000"/>
                            <a:lumOff val="35000"/>
                          </a:schemeClr>
                        </a:solidFill>
                      </a:endParaRPr>
                    </a:p>
                  </a:txBody>
                  <a:tcPr/>
                </a:tc>
                <a:extLst>
                  <a:ext uri="{0D108BD9-81ED-4DB2-BD59-A6C34878D82A}">
                    <a16:rowId xmlns:a16="http://schemas.microsoft.com/office/drawing/2014/main" val="2986529392"/>
                  </a:ext>
                </a:extLst>
              </a:tr>
            </a:tbl>
          </a:graphicData>
        </a:graphic>
      </p:graphicFrame>
    </p:spTree>
    <p:extLst>
      <p:ext uri="{BB962C8B-B14F-4D97-AF65-F5344CB8AC3E}">
        <p14:creationId xmlns:p14="http://schemas.microsoft.com/office/powerpoint/2010/main" val="3063825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 name="Rectangle 66">
            <a:extLst>
              <a:ext uri="{FF2B5EF4-FFF2-40B4-BE49-F238E27FC236}">
                <a16:creationId xmlns:a16="http://schemas.microsoft.com/office/drawing/2014/main" id="{1D153959-30FA-4987-A094-7243641F47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16987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useBgFill="1">
        <p:nvSpPr>
          <p:cNvPr id="69" name="Rectangle 68">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0"/>
            <a:ext cx="9142857"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useBgFill="1">
        <p:nvSpPr>
          <p:cNvPr id="71" name="Rectangle 70">
            <a:extLst>
              <a:ext uri="{FF2B5EF4-FFF2-40B4-BE49-F238E27FC236}">
                <a16:creationId xmlns:a16="http://schemas.microsoft.com/office/drawing/2014/main" id="{558DA214-7FDA-4C9D-A7CF-9AD725E29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0856"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73" name="Rectangle 72">
            <a:extLst>
              <a:ext uri="{FF2B5EF4-FFF2-40B4-BE49-F238E27FC236}">
                <a16:creationId xmlns:a16="http://schemas.microsoft.com/office/drawing/2014/main" id="{A77F89CE-BF52-4AF5-8B0B-7E9693734E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0856"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46" name="Title 45">
            <a:extLst>
              <a:ext uri="{FF2B5EF4-FFF2-40B4-BE49-F238E27FC236}">
                <a16:creationId xmlns:a16="http://schemas.microsoft.com/office/drawing/2014/main" id="{CEB845D9-890B-484B-975B-B5F85434B469}"/>
              </a:ext>
            </a:extLst>
          </p:cNvPr>
          <p:cNvSpPr>
            <a:spLocks noGrp="1"/>
          </p:cNvSpPr>
          <p:nvPr>
            <p:ph type="title"/>
          </p:nvPr>
        </p:nvSpPr>
        <p:spPr>
          <a:xfrm>
            <a:off x="509484" y="1373512"/>
            <a:ext cx="3586397" cy="1019539"/>
          </a:xfrm>
        </p:spPr>
        <p:txBody>
          <a:bodyPr vert="horz" wrap="square" lIns="68580" tIns="68580" rIns="68580" bIns="68580" rtlCol="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nSpc>
                <a:spcPct val="90000"/>
              </a:lnSpc>
              <a:spcBef>
                <a:spcPct val="0"/>
              </a:spcBef>
            </a:pPr>
            <a:r>
              <a:rPr lang="en-US" sz="3200" kern="1200" cap="all" spc="90" baseline="0" dirty="0">
                <a:solidFill>
                  <a:schemeClr val="bg1"/>
                </a:solidFill>
                <a:latin typeface="+mj-lt"/>
                <a:ea typeface="+mj-ea"/>
                <a:cs typeface="+mj-cs"/>
              </a:rPr>
              <a:t>Application process</a:t>
            </a:r>
          </a:p>
        </p:txBody>
      </p:sp>
      <p:pic>
        <p:nvPicPr>
          <p:cNvPr id="18" name="Picture Placeholder 17">
            <a:extLst>
              <a:ext uri="{FF2B5EF4-FFF2-40B4-BE49-F238E27FC236}">
                <a16:creationId xmlns:a16="http://schemas.microsoft.com/office/drawing/2014/main" id="{83E2671E-7B88-479B-B514-194EECD0CF54}"/>
              </a:ext>
            </a:extLst>
          </p:cNvPr>
          <p:cNvPicPr>
            <a:picLocks noGrp="1" noChangeAspect="1"/>
          </p:cNvPicPr>
          <p:nvPr>
            <p:ph type="pic" sz="quarter" idx="13"/>
          </p:nvPr>
        </p:nvPicPr>
        <p:blipFill rotWithShape="1">
          <a:blip r:embed="rId3"/>
          <a:srcRect l="16208" t="691" r="20400" b="-545"/>
          <a:stretch/>
        </p:blipFill>
        <p:spPr>
          <a:xfrm>
            <a:off x="5074480" y="479425"/>
            <a:ext cx="1613243" cy="1910589"/>
          </a:xfrm>
          <a:prstGeom prst="rect">
            <a:avLst/>
          </a:prstGeom>
        </p:spPr>
      </p:pic>
      <p:pic>
        <p:nvPicPr>
          <p:cNvPr id="22" name="Picture Placeholder 21">
            <a:extLst>
              <a:ext uri="{FF2B5EF4-FFF2-40B4-BE49-F238E27FC236}">
                <a16:creationId xmlns:a16="http://schemas.microsoft.com/office/drawing/2014/main" id="{0379BD98-CFB1-4A66-AB3D-893FDA7EA953}"/>
              </a:ext>
            </a:extLst>
          </p:cNvPr>
          <p:cNvPicPr>
            <a:picLocks noGrp="1" noChangeAspect="1"/>
          </p:cNvPicPr>
          <p:nvPr>
            <p:ph type="pic" sz="quarter" idx="15"/>
          </p:nvPr>
        </p:nvPicPr>
        <p:blipFill rotWithShape="1">
          <a:blip r:embed="rId4"/>
          <a:srcRect l="43584" t="146" r="124" b="-146"/>
          <a:stretch/>
        </p:blipFill>
        <p:spPr>
          <a:xfrm>
            <a:off x="7021273" y="479424"/>
            <a:ext cx="1613243" cy="1910590"/>
          </a:xfrm>
          <a:prstGeom prst="rect">
            <a:avLst/>
          </a:prstGeom>
        </p:spPr>
      </p:pic>
      <p:pic>
        <p:nvPicPr>
          <p:cNvPr id="20" name="Picture Placeholder 19">
            <a:extLst>
              <a:ext uri="{FF2B5EF4-FFF2-40B4-BE49-F238E27FC236}">
                <a16:creationId xmlns:a16="http://schemas.microsoft.com/office/drawing/2014/main" id="{B312960D-5CE9-40A8-A2A1-3992AD8F5D5C}"/>
              </a:ext>
            </a:extLst>
          </p:cNvPr>
          <p:cNvPicPr>
            <a:picLocks noGrp="1" noChangeAspect="1"/>
          </p:cNvPicPr>
          <p:nvPr>
            <p:ph type="pic" sz="quarter" idx="14"/>
          </p:nvPr>
        </p:nvPicPr>
        <p:blipFill>
          <a:blip r:embed="rId5"/>
          <a:srcRect l="16222" r="16222"/>
          <a:stretch/>
        </p:blipFill>
        <p:spPr>
          <a:xfrm>
            <a:off x="5074404" y="2753486"/>
            <a:ext cx="1613398" cy="1910590"/>
          </a:xfrm>
          <a:prstGeom prst="rect">
            <a:avLst/>
          </a:prstGeom>
        </p:spPr>
      </p:pic>
      <p:pic>
        <p:nvPicPr>
          <p:cNvPr id="25" name="Picture Placeholder 24">
            <a:extLst>
              <a:ext uri="{FF2B5EF4-FFF2-40B4-BE49-F238E27FC236}">
                <a16:creationId xmlns:a16="http://schemas.microsoft.com/office/drawing/2014/main" id="{230A2DDA-87D5-4332-BAF6-AAF79EE958FF}"/>
              </a:ext>
            </a:extLst>
          </p:cNvPr>
          <p:cNvPicPr>
            <a:picLocks noGrp="1" noChangeAspect="1"/>
          </p:cNvPicPr>
          <p:nvPr>
            <p:ph type="pic" sz="quarter" idx="16"/>
          </p:nvPr>
        </p:nvPicPr>
        <p:blipFill rotWithShape="1">
          <a:blip r:embed="rId6"/>
          <a:srcRect l="32940" r="717"/>
          <a:stretch/>
        </p:blipFill>
        <p:spPr>
          <a:xfrm>
            <a:off x="7021016" y="2753486"/>
            <a:ext cx="1617064" cy="1913382"/>
          </a:xfrm>
          <a:prstGeom prst="rect">
            <a:avLst/>
          </a:prstGeom>
        </p:spPr>
      </p:pic>
    </p:spTree>
    <p:extLst>
      <p:ext uri="{BB962C8B-B14F-4D97-AF65-F5344CB8AC3E}">
        <p14:creationId xmlns:p14="http://schemas.microsoft.com/office/powerpoint/2010/main" val="747605527"/>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9" name="Rectangle 58">
            <a:extLst>
              <a:ext uri="{FF2B5EF4-FFF2-40B4-BE49-F238E27FC236}">
                <a16:creationId xmlns:a16="http://schemas.microsoft.com/office/drawing/2014/main" id="{1D153959-30FA-4987-A094-7243641F47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16987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useBgFill="1">
        <p:nvSpPr>
          <p:cNvPr id="61" name="Rectangle 60">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useBgFill="1">
        <p:nvSpPr>
          <p:cNvPr id="63" name="Rectangle 62">
            <a:extLst>
              <a:ext uri="{FF2B5EF4-FFF2-40B4-BE49-F238E27FC236}">
                <a16:creationId xmlns:a16="http://schemas.microsoft.com/office/drawing/2014/main" id="{558DA214-7FDA-4C9D-A7CF-9AD725E29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0856"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54" name="Title 53">
            <a:extLst>
              <a:ext uri="{FF2B5EF4-FFF2-40B4-BE49-F238E27FC236}">
                <a16:creationId xmlns:a16="http://schemas.microsoft.com/office/drawing/2014/main" id="{742A82AB-F005-49A7-9C16-0AF17C1E992A}"/>
              </a:ext>
            </a:extLst>
          </p:cNvPr>
          <p:cNvSpPr>
            <a:spLocks noGrp="1"/>
          </p:cNvSpPr>
          <p:nvPr>
            <p:ph type="title"/>
          </p:nvPr>
        </p:nvSpPr>
        <p:spPr>
          <a:xfrm>
            <a:off x="479373" y="261061"/>
            <a:ext cx="3375553" cy="1571626"/>
          </a:xfrm>
        </p:spPr>
        <p:txBody>
          <a:bodyPr vert="horz" lIns="68580" tIns="34290" rIns="68580" bIns="34290" rtlCol="0" anchor="ct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nSpc>
                <a:spcPct val="90000"/>
              </a:lnSpc>
              <a:spcBef>
                <a:spcPct val="0"/>
              </a:spcBef>
            </a:pPr>
            <a:r>
              <a:rPr lang="en-US" kern="1200" cap="all" spc="90" baseline="0" dirty="0">
                <a:solidFill>
                  <a:schemeClr val="bg1"/>
                </a:solidFill>
                <a:latin typeface="+mj-lt"/>
                <a:ea typeface="+mj-ea"/>
                <a:cs typeface="+mj-cs"/>
              </a:rPr>
              <a:t>AGENDA</a:t>
            </a:r>
          </a:p>
        </p:txBody>
      </p:sp>
      <p:sp>
        <p:nvSpPr>
          <p:cNvPr id="29" name="Content Placeholder 28">
            <a:extLst>
              <a:ext uri="{FF2B5EF4-FFF2-40B4-BE49-F238E27FC236}">
                <a16:creationId xmlns:a16="http://schemas.microsoft.com/office/drawing/2014/main" id="{72142BC0-18E5-42CE-A02F-AC348DDCE465}"/>
              </a:ext>
            </a:extLst>
          </p:cNvPr>
          <p:cNvSpPr>
            <a:spLocks noGrp="1"/>
          </p:cNvSpPr>
          <p:nvPr>
            <p:ph idx="1"/>
          </p:nvPr>
        </p:nvSpPr>
        <p:spPr>
          <a:xfrm>
            <a:off x="479373" y="1335439"/>
            <a:ext cx="3737372" cy="2695575"/>
          </a:xfrm>
        </p:spPr>
        <p:txBody>
          <a:bodyPr vert="horz" lIns="68580" tIns="34290" rIns="68580" bIns="34290" rtlCol="0" anchor="t">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85750" indent="-285750">
              <a:lnSpc>
                <a:spcPts val="1980"/>
              </a:lnSpc>
              <a:buFont typeface="Wingdings" panose="05000000000000000000" pitchFamily="2" charset="2"/>
              <a:buChar char="Ø"/>
            </a:pPr>
            <a:r>
              <a:rPr lang="en-US" sz="1200" dirty="0">
                <a:solidFill>
                  <a:srgbClr val="818387"/>
                </a:solidFill>
                <a:latin typeface="Verdana" panose="020B0604030504040204" pitchFamily="34" charset="0"/>
                <a:ea typeface="Verdana" panose="020B0604030504040204" pitchFamily="34" charset="0"/>
                <a:cs typeface="Verdana" panose="020B0604030504040204" pitchFamily="34" charset="0"/>
              </a:rPr>
              <a:t>Intro to Cultural Vistas</a:t>
            </a:r>
          </a:p>
          <a:p>
            <a:pPr marL="285750" indent="-285750">
              <a:lnSpc>
                <a:spcPts val="1980"/>
              </a:lnSpc>
              <a:buFont typeface="Wingdings" panose="05000000000000000000" pitchFamily="2" charset="2"/>
              <a:buChar char="Ø"/>
            </a:pPr>
            <a:r>
              <a:rPr lang="en-US" sz="1200" dirty="0" err="1">
                <a:solidFill>
                  <a:srgbClr val="818387"/>
                </a:solidFill>
                <a:latin typeface="Verdana" panose="020B0604030504040204" pitchFamily="34" charset="0"/>
                <a:ea typeface="Verdana" panose="020B0604030504040204" pitchFamily="34" charset="0"/>
                <a:cs typeface="Verdana" panose="020B0604030504040204" pitchFamily="34" charset="0"/>
              </a:rPr>
              <a:t>BridgeUSA</a:t>
            </a:r>
            <a:r>
              <a:rPr lang="en-US" sz="1200" dirty="0">
                <a:solidFill>
                  <a:srgbClr val="818387"/>
                </a:solidFill>
                <a:latin typeface="Verdana" panose="020B0604030504040204" pitchFamily="34" charset="0"/>
                <a:ea typeface="Verdana" panose="020B0604030504040204" pitchFamily="34" charset="0"/>
                <a:cs typeface="Verdana" panose="020B0604030504040204" pitchFamily="34" charset="0"/>
              </a:rPr>
              <a:t> Program</a:t>
            </a:r>
          </a:p>
          <a:p>
            <a:pPr marL="285750" indent="-285750">
              <a:lnSpc>
                <a:spcPts val="1980"/>
              </a:lnSpc>
              <a:buFont typeface="Wingdings" panose="05000000000000000000" pitchFamily="2" charset="2"/>
              <a:buChar char="Ø"/>
            </a:pPr>
            <a:r>
              <a:rPr lang="en-US" sz="1200" dirty="0">
                <a:solidFill>
                  <a:srgbClr val="818387"/>
                </a:solidFill>
                <a:latin typeface="Verdana" panose="020B0604030504040204" pitchFamily="34" charset="0"/>
                <a:ea typeface="Verdana" panose="020B0604030504040204" pitchFamily="34" charset="0"/>
                <a:cs typeface="Verdana" panose="020B0604030504040204" pitchFamily="34" charset="0"/>
              </a:rPr>
              <a:t>J-1 Teacher Program</a:t>
            </a:r>
          </a:p>
          <a:p>
            <a:pPr marL="285750" indent="-285750">
              <a:lnSpc>
                <a:spcPts val="1980"/>
              </a:lnSpc>
              <a:buFont typeface="Wingdings" panose="05000000000000000000" pitchFamily="2" charset="2"/>
              <a:buChar char="Ø"/>
            </a:pPr>
            <a:r>
              <a:rPr lang="en-US" sz="1200" dirty="0">
                <a:solidFill>
                  <a:srgbClr val="818387"/>
                </a:solidFill>
                <a:latin typeface="Verdana" panose="020B0604030504040204" pitchFamily="34" charset="0"/>
                <a:ea typeface="Verdana" panose="020B0604030504040204" pitchFamily="34" charset="0"/>
                <a:cs typeface="Verdana" panose="020B0604030504040204" pitchFamily="34" charset="0"/>
              </a:rPr>
              <a:t>Application Process</a:t>
            </a:r>
          </a:p>
          <a:p>
            <a:pPr marL="285750" indent="-285750">
              <a:lnSpc>
                <a:spcPts val="1980"/>
              </a:lnSpc>
              <a:buFont typeface="Wingdings" panose="05000000000000000000" pitchFamily="2" charset="2"/>
              <a:buChar char="Ø"/>
            </a:pPr>
            <a:r>
              <a:rPr lang="en-US" sz="1200" dirty="0">
                <a:solidFill>
                  <a:srgbClr val="818387"/>
                </a:solidFill>
                <a:latin typeface="Verdana" panose="020B0604030504040204" pitchFamily="34" charset="0"/>
                <a:ea typeface="Verdana" panose="020B0604030504040204" pitchFamily="34" charset="0"/>
                <a:cs typeface="Verdana" panose="020B0604030504040204" pitchFamily="34" charset="0"/>
              </a:rPr>
              <a:t>Costs</a:t>
            </a:r>
          </a:p>
          <a:p>
            <a:pPr marL="285750" indent="-285750">
              <a:lnSpc>
                <a:spcPts val="1980"/>
              </a:lnSpc>
              <a:buFont typeface="Wingdings" panose="05000000000000000000" pitchFamily="2" charset="2"/>
              <a:buChar char="Ø"/>
            </a:pPr>
            <a:r>
              <a:rPr lang="en-US" sz="1200" dirty="0">
                <a:solidFill>
                  <a:srgbClr val="818387"/>
                </a:solidFill>
                <a:latin typeface="Verdana" panose="020B0604030504040204" pitchFamily="34" charset="0"/>
                <a:ea typeface="Verdana" panose="020B0604030504040204" pitchFamily="34" charset="0"/>
                <a:cs typeface="Verdana" panose="020B0604030504040204" pitchFamily="34" charset="0"/>
              </a:rPr>
              <a:t>School Placements</a:t>
            </a:r>
          </a:p>
          <a:p>
            <a:pPr marL="285750" indent="-285750">
              <a:lnSpc>
                <a:spcPts val="1980"/>
              </a:lnSpc>
              <a:buFont typeface="Wingdings" panose="05000000000000000000" pitchFamily="2" charset="2"/>
              <a:buChar char="Ø"/>
            </a:pPr>
            <a:r>
              <a:rPr lang="en-US" sz="1200" dirty="0">
                <a:solidFill>
                  <a:srgbClr val="818387"/>
                </a:solidFill>
                <a:latin typeface="Verdana" panose="020B0604030504040204" pitchFamily="34" charset="0"/>
                <a:ea typeface="Verdana" panose="020B0604030504040204" pitchFamily="34" charset="0"/>
                <a:cs typeface="Verdana" panose="020B0604030504040204" pitchFamily="34" charset="0"/>
              </a:rPr>
              <a:t>Q&amp;A</a:t>
            </a:r>
            <a:endParaRPr lang="en-US" sz="1200" dirty="0">
              <a:latin typeface="Arial" panose="020B0604020202020204" pitchFamily="34" charset="0"/>
              <a:cs typeface="Arial" panose="020B0604020202020204" pitchFamily="34" charset="0"/>
            </a:endParaRPr>
          </a:p>
        </p:txBody>
      </p:sp>
      <p:pic>
        <p:nvPicPr>
          <p:cNvPr id="34" name="Picture Placeholder 33">
            <a:extLst>
              <a:ext uri="{FF2B5EF4-FFF2-40B4-BE49-F238E27FC236}">
                <a16:creationId xmlns:a16="http://schemas.microsoft.com/office/drawing/2014/main" id="{E23E4EA2-AE1C-4911-AC13-FD854477A2FB}"/>
              </a:ext>
            </a:extLst>
          </p:cNvPr>
          <p:cNvPicPr>
            <a:picLocks noGrp="1" noRot="1" noChangeAspect="1" noMove="1" noResize="1" noEditPoints="1" noAdjustHandles="1" noChangeArrowheads="1" noChangeShapeType="1" noCrop="1"/>
          </p:cNvPicPr>
          <p:nvPr>
            <p:ph type="pic" sz="quarter" idx="14"/>
          </p:nvPr>
        </p:nvPicPr>
        <p:blipFill rotWithShape="1">
          <a:blip r:embed="rId3"/>
          <a:srcRect l="25" t="4815" r="-25" b="10831"/>
          <a:stretch/>
        </p:blipFill>
        <p:spPr>
          <a:xfrm>
            <a:off x="4570855" y="7"/>
            <a:ext cx="4573145" cy="5143493"/>
          </a:xfrm>
          <a:prstGeom prst="rect">
            <a:avLst/>
          </a:prstGeom>
        </p:spPr>
      </p:pic>
      <p:pic>
        <p:nvPicPr>
          <p:cNvPr id="10" name="Picture 9">
            <a:extLst>
              <a:ext uri="{FF2B5EF4-FFF2-40B4-BE49-F238E27FC236}">
                <a16:creationId xmlns:a16="http://schemas.microsoft.com/office/drawing/2014/main" id="{99417353-9AE6-462F-355A-40D57322F0EE}"/>
              </a:ext>
            </a:extLst>
          </p:cNvPr>
          <p:cNvPicPr>
            <a:picLocks noGrp="1" noRot="1" noChangeAspect="1" noMove="1" noResize="1" noEditPoints="1" noAdjustHandles="1" noChangeArrowheads="1" noChangeShapeType="1" noCrop="1"/>
          </p:cNvPicPr>
          <p:nvPr/>
        </p:nvPicPr>
        <p:blipFill>
          <a:blip r:embed="rId4"/>
          <a:srcRect/>
          <a:stretch/>
        </p:blipFill>
        <p:spPr>
          <a:xfrm>
            <a:off x="123825" y="4782314"/>
            <a:ext cx="1097671" cy="239742"/>
          </a:xfrm>
          <a:prstGeom prst="rect">
            <a:avLst/>
          </a:prstGeom>
        </p:spPr>
      </p:pic>
    </p:spTree>
    <p:extLst>
      <p:ext uri="{BB962C8B-B14F-4D97-AF65-F5344CB8AC3E}">
        <p14:creationId xmlns:p14="http://schemas.microsoft.com/office/powerpoint/2010/main" val="2593787646"/>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2AFAFFB1-52D2-414F-833C-287CD33D13C2}"/>
              </a:ext>
            </a:extLst>
          </p:cNvPr>
          <p:cNvSpPr txBox="1">
            <a:spLocks/>
          </p:cNvSpPr>
          <p:nvPr/>
        </p:nvSpPr>
        <p:spPr>
          <a:xfrm>
            <a:off x="675330" y="920274"/>
            <a:ext cx="3452865" cy="707277"/>
          </a:xfrm>
          <a:prstGeom prst="rect">
            <a:avLst/>
          </a:prstGeom>
        </p:spPr>
        <p:txBody>
          <a:bodyPr vert="horz" wrap="none" lIns="0" tIns="0" rIns="0" bIns="0" rtlCol="0" anchor="t"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b="1" dirty="0">
                <a:solidFill>
                  <a:srgbClr val="063758"/>
                </a:solidFill>
                <a:latin typeface="Verdana" panose="020B0604030504040204" pitchFamily="34" charset="0"/>
                <a:ea typeface="Verdana" panose="020B0604030504040204" pitchFamily="34" charset="0"/>
                <a:cs typeface="Verdana" panose="020B0604030504040204" pitchFamily="34" charset="0"/>
              </a:rPr>
              <a:t>Timeline + Process</a:t>
            </a:r>
          </a:p>
        </p:txBody>
      </p:sp>
      <p:graphicFrame>
        <p:nvGraphicFramePr>
          <p:cNvPr id="2" name="Table 1">
            <a:extLst>
              <a:ext uri="{FF2B5EF4-FFF2-40B4-BE49-F238E27FC236}">
                <a16:creationId xmlns:a16="http://schemas.microsoft.com/office/drawing/2014/main" id="{C832D00B-4305-4DD1-A1E3-5D6FA2FDE9A0}"/>
              </a:ext>
            </a:extLst>
          </p:cNvPr>
          <p:cNvGraphicFramePr>
            <a:graphicFrameLocks noGrp="1"/>
          </p:cNvGraphicFramePr>
          <p:nvPr>
            <p:extLst>
              <p:ext uri="{D42A27DB-BD31-4B8C-83A1-F6EECF244321}">
                <p14:modId xmlns:p14="http://schemas.microsoft.com/office/powerpoint/2010/main" val="3718111654"/>
              </p:ext>
            </p:extLst>
          </p:nvPr>
        </p:nvGraphicFramePr>
        <p:xfrm>
          <a:off x="1029970" y="1390086"/>
          <a:ext cx="7084060" cy="3352800"/>
        </p:xfrm>
        <a:graphic>
          <a:graphicData uri="http://schemas.openxmlformats.org/drawingml/2006/table">
            <a:tbl>
              <a:tblPr firstRow="1" firstCol="1" lastRow="1" lastCol="1" bandRow="1" bandCol="1">
                <a:tableStyleId>{5C22544A-7EE6-4342-B048-85BDC9FD1C3A}</a:tableStyleId>
              </a:tblPr>
              <a:tblGrid>
                <a:gridCol w="1138555">
                  <a:extLst>
                    <a:ext uri="{9D8B030D-6E8A-4147-A177-3AD203B41FA5}">
                      <a16:colId xmlns:a16="http://schemas.microsoft.com/office/drawing/2014/main" val="2463731652"/>
                    </a:ext>
                  </a:extLst>
                </a:gridCol>
                <a:gridCol w="5945505">
                  <a:extLst>
                    <a:ext uri="{9D8B030D-6E8A-4147-A177-3AD203B41FA5}">
                      <a16:colId xmlns:a16="http://schemas.microsoft.com/office/drawing/2014/main" val="2992336473"/>
                    </a:ext>
                  </a:extLst>
                </a:gridCol>
              </a:tblGrid>
              <a:tr h="814210">
                <a:tc>
                  <a:txBody>
                    <a:bodyPr/>
                    <a:lstStyle/>
                    <a:p>
                      <a:pPr marL="0" marR="0">
                        <a:spcBef>
                          <a:spcPts val="45"/>
                        </a:spcBef>
                        <a:spcAft>
                          <a:spcPts val="0"/>
                        </a:spcAft>
                      </a:pPr>
                      <a:r>
                        <a:rPr lang="en-US" sz="1100" b="0" dirty="0">
                          <a:solidFill>
                            <a:srgbClr val="818387"/>
                          </a:solidFill>
                          <a:effectLst/>
                          <a:latin typeface="Verdana" panose="020B0604030504040204" pitchFamily="34" charset="0"/>
                          <a:ea typeface="Verdana" panose="020B0604030504040204" pitchFamily="34" charset="0"/>
                        </a:rPr>
                        <a:t> </a:t>
                      </a:r>
                    </a:p>
                    <a:p>
                      <a:pPr marL="76200" marR="73660" algn="ctr">
                        <a:spcBef>
                          <a:spcPts val="0"/>
                        </a:spcBef>
                        <a:spcAft>
                          <a:spcPts val="0"/>
                        </a:spcAft>
                      </a:pPr>
                      <a:endParaRPr lang="en-US" sz="1100" b="0" dirty="0">
                        <a:solidFill>
                          <a:srgbClr val="818387"/>
                        </a:solidFill>
                        <a:effectLst/>
                        <a:latin typeface="Verdana" panose="020B0604030504040204" pitchFamily="34" charset="0"/>
                        <a:ea typeface="Verdana" panose="020B0604030504040204" pitchFamily="34" charset="0"/>
                      </a:endParaRPr>
                    </a:p>
                    <a:p>
                      <a:pPr marL="76200" marR="73660" algn="ctr">
                        <a:spcBef>
                          <a:spcPts val="0"/>
                        </a:spcBef>
                        <a:spcAft>
                          <a:spcPts val="0"/>
                        </a:spcAft>
                      </a:pPr>
                      <a:r>
                        <a:rPr lang="en-US" sz="1100" b="0" dirty="0">
                          <a:solidFill>
                            <a:srgbClr val="818387"/>
                          </a:solidFill>
                          <a:effectLst/>
                          <a:latin typeface="Verdana" panose="020B0604030504040204" pitchFamily="34" charset="0"/>
                          <a:ea typeface="Verdana" panose="020B0604030504040204" pitchFamily="34" charset="0"/>
                        </a:rPr>
                        <a:t>Continuous</a:t>
                      </a:r>
                    </a:p>
                    <a:p>
                      <a:pPr marL="76200" marR="73660" algn="ctr">
                        <a:spcBef>
                          <a:spcPts val="0"/>
                        </a:spcBef>
                        <a:spcAft>
                          <a:spcPts val="0"/>
                        </a:spcAft>
                      </a:pPr>
                      <a:endParaRPr lang="en-US" sz="1100" b="0" dirty="0">
                        <a:solidFill>
                          <a:srgbClr val="818387"/>
                        </a:solidFill>
                        <a:effectLst/>
                        <a:latin typeface="Verdana" panose="020B0604030504040204" pitchFamily="34" charset="0"/>
                        <a:ea typeface="Verdana" panose="020B0604030504040204" pitchFamily="34" charset="0"/>
                      </a:endParaRPr>
                    </a:p>
                    <a:p>
                      <a:pPr marL="76200" marR="73660" algn="ctr">
                        <a:spcBef>
                          <a:spcPts val="0"/>
                        </a:spcBef>
                        <a:spcAft>
                          <a:spcPts val="0"/>
                        </a:spcAft>
                      </a:pPr>
                      <a:r>
                        <a:rPr lang="en-US" sz="1100" b="0" dirty="0">
                          <a:solidFill>
                            <a:srgbClr val="818387"/>
                          </a:solidFill>
                          <a:effectLst/>
                          <a:latin typeface="Verdana" panose="020B0604030504040204" pitchFamily="34" charset="0"/>
                          <a:ea typeface="Verdana" panose="020B0604030504040204" pitchFamily="34" charset="0"/>
                        </a:rPr>
                        <a:t>January-May</a:t>
                      </a:r>
                      <a:endParaRPr lang="en-US" sz="1100" b="0" dirty="0">
                        <a:solidFill>
                          <a:srgbClr val="818387"/>
                        </a:solidFill>
                        <a:effectLst/>
                        <a:latin typeface="Verdana" panose="020B0604030504040204" pitchFamily="34" charset="0"/>
                        <a:ea typeface="Verdana" panose="020B0604030504040204" pitchFamily="34" charset="0"/>
                        <a:cs typeface="Times New Roman" panose="02020603050405020304" pitchFamily="18" charset="0"/>
                      </a:endParaRPr>
                    </a:p>
                  </a:txBody>
                  <a:tcPr marL="0" marR="0" marT="0" marB="0">
                    <a:noFill/>
                  </a:tcPr>
                </a:tc>
                <a:tc>
                  <a:txBody>
                    <a:bodyPr/>
                    <a:lstStyle/>
                    <a:p>
                      <a:pPr marL="0" marR="0">
                        <a:spcBef>
                          <a:spcPts val="45"/>
                        </a:spcBef>
                        <a:spcAft>
                          <a:spcPts val="0"/>
                        </a:spcAft>
                      </a:pPr>
                      <a:r>
                        <a:rPr lang="en-US" sz="1100" b="0" dirty="0">
                          <a:solidFill>
                            <a:srgbClr val="818387"/>
                          </a:solidFill>
                          <a:effectLst/>
                          <a:latin typeface="Verdana" panose="020B0604030504040204" pitchFamily="34" charset="0"/>
                          <a:ea typeface="Verdana" panose="020B0604030504040204" pitchFamily="34" charset="0"/>
                        </a:rPr>
                        <a:t> </a:t>
                      </a:r>
                    </a:p>
                    <a:p>
                      <a:pPr marL="56515" marR="0">
                        <a:spcBef>
                          <a:spcPts val="0"/>
                        </a:spcBef>
                        <a:spcAft>
                          <a:spcPts val="0"/>
                        </a:spcAft>
                      </a:pPr>
                      <a:endParaRPr lang="en-US" sz="1100" b="0" dirty="0">
                        <a:solidFill>
                          <a:srgbClr val="818387"/>
                        </a:solidFill>
                        <a:effectLst/>
                        <a:latin typeface="Verdana" panose="020B0604030504040204" pitchFamily="34" charset="0"/>
                        <a:ea typeface="Verdana" panose="020B0604030504040204" pitchFamily="34" charset="0"/>
                      </a:endParaRPr>
                    </a:p>
                    <a:p>
                      <a:pPr marL="56515" marR="0">
                        <a:spcBef>
                          <a:spcPts val="0"/>
                        </a:spcBef>
                        <a:spcAft>
                          <a:spcPts val="0"/>
                        </a:spcAft>
                      </a:pPr>
                      <a:r>
                        <a:rPr lang="en-US" sz="1100" b="0" dirty="0">
                          <a:solidFill>
                            <a:srgbClr val="818387"/>
                          </a:solidFill>
                          <a:effectLst/>
                          <a:latin typeface="Verdana" panose="020B0604030504040204" pitchFamily="34" charset="0"/>
                          <a:ea typeface="Verdana" panose="020B0604030504040204" pitchFamily="34" charset="0"/>
                        </a:rPr>
                        <a:t>Interested applicants submit resumes and are screened by CV.</a:t>
                      </a:r>
                    </a:p>
                    <a:p>
                      <a:pPr marL="56515" marR="0">
                        <a:spcBef>
                          <a:spcPts val="0"/>
                        </a:spcBef>
                        <a:spcAft>
                          <a:spcPts val="0"/>
                        </a:spcAft>
                      </a:pPr>
                      <a:endParaRPr lang="en-US" sz="1100" b="0" dirty="0">
                        <a:solidFill>
                          <a:srgbClr val="818387"/>
                        </a:solidFill>
                        <a:effectLst/>
                        <a:latin typeface="Verdana" panose="020B0604030504040204" pitchFamily="34" charset="0"/>
                        <a:ea typeface="Verdana" panose="020B0604030504040204" pitchFamily="34" charset="0"/>
                      </a:endParaRPr>
                    </a:p>
                    <a:p>
                      <a:pPr marL="56515" marR="0">
                        <a:spcBef>
                          <a:spcPts val="0"/>
                        </a:spcBef>
                        <a:spcAft>
                          <a:spcPts val="0"/>
                        </a:spcAft>
                      </a:pPr>
                      <a:r>
                        <a:rPr lang="en-US" sz="1100" b="0" dirty="0">
                          <a:solidFill>
                            <a:srgbClr val="818387"/>
                          </a:solidFill>
                          <a:effectLst/>
                          <a:latin typeface="Verdana" panose="020B0604030504040204" pitchFamily="34" charset="0"/>
                          <a:ea typeface="Verdana" panose="020B0604030504040204" pitchFamily="34" charset="0"/>
                        </a:rPr>
                        <a:t>Cultural Vistas introduces teachers to prospective host schools and teachers are interviewed by schools.</a:t>
                      </a:r>
                    </a:p>
                    <a:p>
                      <a:pPr marL="56515" marR="0">
                        <a:spcBef>
                          <a:spcPts val="0"/>
                        </a:spcBef>
                        <a:spcAft>
                          <a:spcPts val="0"/>
                        </a:spcAft>
                      </a:pPr>
                      <a:endParaRPr lang="en-US" sz="1100" b="0" dirty="0">
                        <a:solidFill>
                          <a:srgbClr val="818387"/>
                        </a:solidFill>
                        <a:effectLst/>
                        <a:latin typeface="Verdana" panose="020B0604030504040204" pitchFamily="34" charset="0"/>
                        <a:ea typeface="Verdana" panose="020B0604030504040204" pitchFamily="34" charset="0"/>
                        <a:cs typeface="Times New Roman" panose="02020603050405020304" pitchFamily="18" charset="0"/>
                      </a:endParaRPr>
                    </a:p>
                    <a:p>
                      <a:pPr marL="56515" marR="0">
                        <a:spcBef>
                          <a:spcPts val="0"/>
                        </a:spcBef>
                        <a:spcAft>
                          <a:spcPts val="0"/>
                        </a:spcAft>
                      </a:pPr>
                      <a:r>
                        <a:rPr lang="en-US" sz="1100" b="0" dirty="0">
                          <a:solidFill>
                            <a:srgbClr val="818387"/>
                          </a:solidFill>
                          <a:effectLst/>
                          <a:latin typeface="Verdana" panose="020B0604030504040204" pitchFamily="34" charset="0"/>
                          <a:ea typeface="Verdana" panose="020B0604030504040204" pitchFamily="34" charset="0"/>
                          <a:cs typeface="Times New Roman" panose="02020603050405020304" pitchFamily="18" charset="0"/>
                        </a:rPr>
                        <a:t>Upon receipt of offer, teacher applies for visa sponsorship from Cultural Vistas.  Fees are due at this time.</a:t>
                      </a:r>
                    </a:p>
                  </a:txBody>
                  <a:tcPr marL="0" marR="0" marT="0" marB="0">
                    <a:noFill/>
                  </a:tcPr>
                </a:tc>
                <a:extLst>
                  <a:ext uri="{0D108BD9-81ED-4DB2-BD59-A6C34878D82A}">
                    <a16:rowId xmlns:a16="http://schemas.microsoft.com/office/drawing/2014/main" val="4022315758"/>
                  </a:ext>
                </a:extLst>
              </a:tr>
              <a:tr h="407105">
                <a:tc>
                  <a:txBody>
                    <a:bodyPr/>
                    <a:lstStyle/>
                    <a:p>
                      <a:pPr marL="0" marR="0">
                        <a:spcBef>
                          <a:spcPts val="45"/>
                        </a:spcBef>
                        <a:spcAft>
                          <a:spcPts val="0"/>
                        </a:spcAft>
                      </a:pPr>
                      <a:r>
                        <a:rPr lang="en-US" sz="1100" b="0" dirty="0">
                          <a:solidFill>
                            <a:srgbClr val="818387"/>
                          </a:solidFill>
                          <a:effectLst/>
                          <a:latin typeface="Verdana" panose="020B0604030504040204" pitchFamily="34" charset="0"/>
                          <a:ea typeface="Verdana" panose="020B0604030504040204" pitchFamily="34" charset="0"/>
                        </a:rPr>
                        <a:t> </a:t>
                      </a:r>
                    </a:p>
                    <a:p>
                      <a:pPr marL="76200" marR="73660" algn="ctr">
                        <a:spcBef>
                          <a:spcPts val="0"/>
                        </a:spcBef>
                        <a:spcAft>
                          <a:spcPts val="0"/>
                        </a:spcAft>
                      </a:pPr>
                      <a:r>
                        <a:rPr lang="en-US" sz="1100" b="0" dirty="0">
                          <a:solidFill>
                            <a:srgbClr val="818387"/>
                          </a:solidFill>
                          <a:effectLst/>
                          <a:latin typeface="Verdana" panose="020B0604030504040204" pitchFamily="34" charset="0"/>
                          <a:ea typeface="Verdana" panose="020B0604030504040204" pitchFamily="34" charset="0"/>
                        </a:rPr>
                        <a:t>June</a:t>
                      </a:r>
                      <a:endParaRPr lang="en-US" sz="1100" b="0" dirty="0">
                        <a:solidFill>
                          <a:srgbClr val="818387"/>
                        </a:solidFill>
                        <a:effectLst/>
                        <a:latin typeface="Verdana" panose="020B0604030504040204" pitchFamily="34" charset="0"/>
                        <a:ea typeface="Verdana" panose="020B0604030504040204" pitchFamily="34" charset="0"/>
                        <a:cs typeface="Times New Roman" panose="02020603050405020304" pitchFamily="18" charset="0"/>
                      </a:endParaRPr>
                    </a:p>
                  </a:txBody>
                  <a:tcPr marL="0" marR="0" marT="0" marB="0">
                    <a:noFill/>
                  </a:tcPr>
                </a:tc>
                <a:tc>
                  <a:txBody>
                    <a:bodyPr/>
                    <a:lstStyle/>
                    <a:p>
                      <a:pPr marL="0" marR="0">
                        <a:spcBef>
                          <a:spcPts val="45"/>
                        </a:spcBef>
                        <a:spcAft>
                          <a:spcPts val="0"/>
                        </a:spcAft>
                      </a:pPr>
                      <a:r>
                        <a:rPr lang="en-US" sz="1100" b="0" dirty="0">
                          <a:solidFill>
                            <a:srgbClr val="818387"/>
                          </a:solidFill>
                          <a:effectLst/>
                          <a:latin typeface="Verdana" panose="020B0604030504040204" pitchFamily="34" charset="0"/>
                          <a:ea typeface="Verdana" panose="020B0604030504040204" pitchFamily="34" charset="0"/>
                        </a:rPr>
                        <a:t> </a:t>
                      </a:r>
                    </a:p>
                    <a:p>
                      <a:pPr marL="56515" marR="0">
                        <a:spcBef>
                          <a:spcPts val="0"/>
                        </a:spcBef>
                        <a:spcAft>
                          <a:spcPts val="0"/>
                        </a:spcAft>
                      </a:pPr>
                      <a:r>
                        <a:rPr lang="en-US" sz="1100" b="0" dirty="0">
                          <a:solidFill>
                            <a:srgbClr val="818387"/>
                          </a:solidFill>
                          <a:effectLst/>
                          <a:latin typeface="Verdana" panose="020B0604030504040204" pitchFamily="34" charset="0"/>
                          <a:ea typeface="Verdana" panose="020B0604030504040204" pitchFamily="34" charset="0"/>
                        </a:rPr>
                        <a:t>Approved teachers receive DS-2019 Certificate of Eligibility, proof of visa sponsorship.</a:t>
                      </a:r>
                      <a:endParaRPr lang="en-US" sz="1100" b="0" dirty="0">
                        <a:solidFill>
                          <a:srgbClr val="818387"/>
                        </a:solidFill>
                        <a:effectLst/>
                        <a:latin typeface="Verdana" panose="020B0604030504040204" pitchFamily="34" charset="0"/>
                        <a:ea typeface="Verdana" panose="020B0604030504040204" pitchFamily="34" charset="0"/>
                        <a:cs typeface="Times New Roman" panose="02020603050405020304" pitchFamily="18" charset="0"/>
                      </a:endParaRPr>
                    </a:p>
                  </a:txBody>
                  <a:tcPr marL="0" marR="0" marT="0" marB="0">
                    <a:noFill/>
                  </a:tcPr>
                </a:tc>
                <a:extLst>
                  <a:ext uri="{0D108BD9-81ED-4DB2-BD59-A6C34878D82A}">
                    <a16:rowId xmlns:a16="http://schemas.microsoft.com/office/drawing/2014/main" val="2383987763"/>
                  </a:ext>
                </a:extLst>
              </a:tr>
              <a:tr h="271403">
                <a:tc>
                  <a:txBody>
                    <a:bodyPr/>
                    <a:lstStyle/>
                    <a:p>
                      <a:pPr marL="0" marR="0">
                        <a:spcBef>
                          <a:spcPts val="45"/>
                        </a:spcBef>
                        <a:spcAft>
                          <a:spcPts val="0"/>
                        </a:spcAft>
                      </a:pPr>
                      <a:r>
                        <a:rPr lang="en-US" sz="1100" b="0">
                          <a:solidFill>
                            <a:srgbClr val="818387"/>
                          </a:solidFill>
                          <a:effectLst/>
                          <a:latin typeface="Verdana" panose="020B0604030504040204" pitchFamily="34" charset="0"/>
                          <a:ea typeface="Verdana" panose="020B0604030504040204" pitchFamily="34" charset="0"/>
                        </a:rPr>
                        <a:t> </a:t>
                      </a:r>
                    </a:p>
                    <a:p>
                      <a:pPr marL="76200" marR="73660" algn="ctr">
                        <a:spcBef>
                          <a:spcPts val="0"/>
                        </a:spcBef>
                        <a:spcAft>
                          <a:spcPts val="0"/>
                        </a:spcAft>
                      </a:pPr>
                      <a:r>
                        <a:rPr lang="en-US" sz="1100" b="0">
                          <a:solidFill>
                            <a:srgbClr val="818387"/>
                          </a:solidFill>
                          <a:effectLst/>
                          <a:latin typeface="Verdana" panose="020B0604030504040204" pitchFamily="34" charset="0"/>
                          <a:ea typeface="Verdana" panose="020B0604030504040204" pitchFamily="34" charset="0"/>
                        </a:rPr>
                        <a:t>July </a:t>
                      </a:r>
                      <a:endParaRPr lang="en-US" sz="1100" b="0">
                        <a:solidFill>
                          <a:srgbClr val="818387"/>
                        </a:solidFill>
                        <a:effectLst/>
                        <a:latin typeface="Verdana" panose="020B0604030504040204" pitchFamily="34" charset="0"/>
                        <a:ea typeface="Verdana" panose="020B0604030504040204" pitchFamily="34" charset="0"/>
                        <a:cs typeface="Times New Roman" panose="02020603050405020304" pitchFamily="18" charset="0"/>
                      </a:endParaRPr>
                    </a:p>
                  </a:txBody>
                  <a:tcPr marL="0" marR="0" marT="0" marB="0">
                    <a:noFill/>
                  </a:tcPr>
                </a:tc>
                <a:tc>
                  <a:txBody>
                    <a:bodyPr/>
                    <a:lstStyle/>
                    <a:p>
                      <a:pPr marL="0" marR="0">
                        <a:spcBef>
                          <a:spcPts val="45"/>
                        </a:spcBef>
                        <a:spcAft>
                          <a:spcPts val="0"/>
                        </a:spcAft>
                      </a:pPr>
                      <a:r>
                        <a:rPr lang="en-US" sz="1100" b="0" dirty="0">
                          <a:solidFill>
                            <a:srgbClr val="818387"/>
                          </a:solidFill>
                          <a:effectLst/>
                          <a:latin typeface="Verdana" panose="020B0604030504040204" pitchFamily="34" charset="0"/>
                          <a:ea typeface="Verdana" panose="020B0604030504040204" pitchFamily="34" charset="0"/>
                        </a:rPr>
                        <a:t> </a:t>
                      </a:r>
                    </a:p>
                    <a:p>
                      <a:pPr marL="56515" marR="0">
                        <a:spcBef>
                          <a:spcPts val="0"/>
                        </a:spcBef>
                        <a:spcAft>
                          <a:spcPts val="0"/>
                        </a:spcAft>
                      </a:pPr>
                      <a:r>
                        <a:rPr lang="en-US" sz="1100" b="0" dirty="0">
                          <a:solidFill>
                            <a:srgbClr val="818387"/>
                          </a:solidFill>
                          <a:effectLst/>
                          <a:latin typeface="Verdana" panose="020B0604030504040204" pitchFamily="34" charset="0"/>
                          <a:ea typeface="Verdana" panose="020B0604030504040204" pitchFamily="34" charset="0"/>
                        </a:rPr>
                        <a:t>Teacher schedules in-person visa interviews or proceeds to the U.S.**</a:t>
                      </a:r>
                      <a:endParaRPr lang="en-US" sz="1100" b="0" dirty="0">
                        <a:solidFill>
                          <a:srgbClr val="818387"/>
                        </a:solidFill>
                        <a:effectLst/>
                        <a:latin typeface="Verdana" panose="020B0604030504040204" pitchFamily="34" charset="0"/>
                        <a:ea typeface="Verdana" panose="020B0604030504040204" pitchFamily="34" charset="0"/>
                        <a:cs typeface="Times New Roman" panose="02020603050405020304" pitchFamily="18" charset="0"/>
                      </a:endParaRPr>
                    </a:p>
                  </a:txBody>
                  <a:tcPr marL="0" marR="0" marT="0" marB="0">
                    <a:noFill/>
                  </a:tcPr>
                </a:tc>
                <a:extLst>
                  <a:ext uri="{0D108BD9-81ED-4DB2-BD59-A6C34878D82A}">
                    <a16:rowId xmlns:a16="http://schemas.microsoft.com/office/drawing/2014/main" val="1209979107"/>
                  </a:ext>
                </a:extLst>
              </a:tr>
              <a:tr h="814210">
                <a:tc>
                  <a:txBody>
                    <a:bodyPr/>
                    <a:lstStyle/>
                    <a:p>
                      <a:pPr marL="0" marR="0">
                        <a:spcBef>
                          <a:spcPts val="45"/>
                        </a:spcBef>
                        <a:spcAft>
                          <a:spcPts val="0"/>
                        </a:spcAft>
                      </a:pPr>
                      <a:r>
                        <a:rPr lang="en-US" sz="1100" b="0" dirty="0">
                          <a:solidFill>
                            <a:srgbClr val="818387"/>
                          </a:solidFill>
                          <a:effectLst/>
                          <a:latin typeface="Verdana" panose="020B0604030504040204" pitchFamily="34" charset="0"/>
                          <a:ea typeface="Verdana" panose="020B0604030504040204" pitchFamily="34" charset="0"/>
                        </a:rPr>
                        <a:t> </a:t>
                      </a:r>
                    </a:p>
                    <a:p>
                      <a:pPr marL="0" marR="0" algn="ctr">
                        <a:spcBef>
                          <a:spcPts val="45"/>
                        </a:spcBef>
                        <a:spcAft>
                          <a:spcPts val="0"/>
                        </a:spcAft>
                      </a:pPr>
                      <a:r>
                        <a:rPr lang="en-US" sz="1100" b="0" dirty="0">
                          <a:solidFill>
                            <a:srgbClr val="818387"/>
                          </a:solidFill>
                          <a:effectLst/>
                          <a:latin typeface="Verdana" panose="020B0604030504040204" pitchFamily="34" charset="0"/>
                          <a:ea typeface="Verdana" panose="020B0604030504040204" pitchFamily="34" charset="0"/>
                        </a:rPr>
                        <a:t>August- September</a:t>
                      </a:r>
                    </a:p>
                  </a:txBody>
                  <a:tcPr marL="0" marR="0" marT="0" marB="0">
                    <a:noFill/>
                  </a:tcPr>
                </a:tc>
                <a:tc>
                  <a:txBody>
                    <a:bodyPr/>
                    <a:lstStyle/>
                    <a:p>
                      <a:pPr marL="0" marR="0">
                        <a:spcBef>
                          <a:spcPts val="45"/>
                        </a:spcBef>
                        <a:spcAft>
                          <a:spcPts val="0"/>
                        </a:spcAft>
                      </a:pPr>
                      <a:r>
                        <a:rPr lang="en-US" sz="1100" b="0" dirty="0">
                          <a:solidFill>
                            <a:srgbClr val="818387"/>
                          </a:solidFill>
                          <a:effectLst/>
                          <a:latin typeface="Verdana" panose="020B0604030504040204" pitchFamily="34" charset="0"/>
                          <a:ea typeface="Verdana" panose="020B0604030504040204" pitchFamily="34" charset="0"/>
                        </a:rPr>
                        <a:t> </a:t>
                      </a:r>
                    </a:p>
                    <a:p>
                      <a:pPr marL="0" marR="0">
                        <a:spcBef>
                          <a:spcPts val="45"/>
                        </a:spcBef>
                        <a:spcAft>
                          <a:spcPts val="0"/>
                        </a:spcAft>
                      </a:pPr>
                      <a:r>
                        <a:rPr lang="en-US" sz="1100" b="0" dirty="0">
                          <a:solidFill>
                            <a:srgbClr val="818387"/>
                          </a:solidFill>
                          <a:effectLst/>
                          <a:latin typeface="Verdana" panose="020B0604030504040204" pitchFamily="34" charset="0"/>
                          <a:ea typeface="Verdana" panose="020B0604030504040204" pitchFamily="34" charset="0"/>
                        </a:rPr>
                        <a:t> Teachers arrive at host schools for new teacher orientations.</a:t>
                      </a:r>
                    </a:p>
                    <a:p>
                      <a:pPr marL="0" marR="0">
                        <a:spcBef>
                          <a:spcPts val="45"/>
                        </a:spcBef>
                        <a:spcAft>
                          <a:spcPts val="0"/>
                        </a:spcAft>
                      </a:pPr>
                      <a:endParaRPr lang="en-US" sz="1100" b="0" dirty="0">
                        <a:solidFill>
                          <a:srgbClr val="818387"/>
                        </a:solidFill>
                        <a:effectLst/>
                        <a:latin typeface="Verdana" panose="020B0604030504040204" pitchFamily="34" charset="0"/>
                        <a:ea typeface="Verdana" panose="020B0604030504040204" pitchFamily="34" charset="0"/>
                        <a:cs typeface="Times New Roman" panose="02020603050405020304" pitchFamily="18" charset="0"/>
                      </a:endParaRPr>
                    </a:p>
                    <a:p>
                      <a:pPr marL="0" marR="0" lvl="0" indent="0" algn="l" defTabSz="685800" rtl="0" eaLnBrk="1" fontAlgn="auto" latinLnBrk="0" hangingPunct="1">
                        <a:lnSpc>
                          <a:spcPct val="100000"/>
                        </a:lnSpc>
                        <a:spcBef>
                          <a:spcPts val="45"/>
                        </a:spcBef>
                        <a:spcAft>
                          <a:spcPts val="0"/>
                        </a:spcAft>
                        <a:buClrTx/>
                        <a:buSzTx/>
                        <a:buFontTx/>
                        <a:buNone/>
                        <a:tabLst/>
                        <a:defRPr/>
                      </a:pPr>
                      <a:endParaRPr lang="en-US" sz="1100" b="0" dirty="0">
                        <a:solidFill>
                          <a:srgbClr val="818387"/>
                        </a:solidFill>
                        <a:effectLst/>
                        <a:latin typeface="Verdana" panose="020B0604030504040204" pitchFamily="34" charset="0"/>
                        <a:ea typeface="Verdana" panose="020B0604030504040204" pitchFamily="34" charset="0"/>
                        <a:cs typeface="Times New Roman" panose="02020603050405020304" pitchFamily="18" charset="0"/>
                      </a:endParaRPr>
                    </a:p>
                    <a:p>
                      <a:pPr marL="0" marR="0" lvl="0" indent="0" algn="l" defTabSz="685800" rtl="0" eaLnBrk="1" fontAlgn="auto" latinLnBrk="0" hangingPunct="1">
                        <a:lnSpc>
                          <a:spcPct val="100000"/>
                        </a:lnSpc>
                        <a:spcBef>
                          <a:spcPts val="45"/>
                        </a:spcBef>
                        <a:spcAft>
                          <a:spcPts val="0"/>
                        </a:spcAft>
                        <a:buClrTx/>
                        <a:buSzTx/>
                        <a:buFontTx/>
                        <a:buNone/>
                        <a:tabLst/>
                        <a:defRPr/>
                      </a:pPr>
                      <a:endParaRPr lang="en-US" sz="1100" b="0" dirty="0">
                        <a:solidFill>
                          <a:srgbClr val="818387"/>
                        </a:solidFill>
                        <a:effectLst/>
                        <a:latin typeface="Verdana" panose="020B0604030504040204" pitchFamily="34" charset="0"/>
                        <a:ea typeface="Verdana" panose="020B0604030504040204" pitchFamily="34" charset="0"/>
                        <a:cs typeface="Times New Roman" panose="02020603050405020304" pitchFamily="18" charset="0"/>
                      </a:endParaRPr>
                    </a:p>
                    <a:p>
                      <a:pPr marL="0" marR="0">
                        <a:spcBef>
                          <a:spcPts val="45"/>
                        </a:spcBef>
                        <a:spcAft>
                          <a:spcPts val="0"/>
                        </a:spcAft>
                      </a:pPr>
                      <a:endParaRPr lang="en-US" sz="1100" b="0" dirty="0">
                        <a:solidFill>
                          <a:srgbClr val="818387"/>
                        </a:solidFill>
                        <a:effectLst/>
                        <a:latin typeface="Verdana" panose="020B0604030504040204" pitchFamily="34" charset="0"/>
                        <a:ea typeface="Verdana" panose="020B0604030504040204" pitchFamily="34" charset="0"/>
                        <a:cs typeface="Times New Roman" panose="02020603050405020304" pitchFamily="18" charset="0"/>
                      </a:endParaRPr>
                    </a:p>
                  </a:txBody>
                  <a:tcPr marL="0" marR="0" marT="0" marB="0">
                    <a:noFill/>
                  </a:tcPr>
                </a:tc>
                <a:extLst>
                  <a:ext uri="{0D108BD9-81ED-4DB2-BD59-A6C34878D82A}">
                    <a16:rowId xmlns:a16="http://schemas.microsoft.com/office/drawing/2014/main" val="3009513025"/>
                  </a:ext>
                </a:extLst>
              </a:tr>
            </a:tbl>
          </a:graphicData>
        </a:graphic>
      </p:graphicFrame>
    </p:spTree>
    <p:extLst>
      <p:ext uri="{BB962C8B-B14F-4D97-AF65-F5344CB8AC3E}">
        <p14:creationId xmlns:p14="http://schemas.microsoft.com/office/powerpoint/2010/main" val="7433417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241490C-1D79-5947-9E79-5BF4829A8E57}"/>
              </a:ext>
            </a:extLst>
          </p:cNvPr>
          <p:cNvSpPr txBox="1"/>
          <p:nvPr/>
        </p:nvSpPr>
        <p:spPr>
          <a:xfrm>
            <a:off x="10313" y="74898"/>
            <a:ext cx="9021392" cy="230832"/>
          </a:xfrm>
          <a:prstGeom prst="rect">
            <a:avLst/>
          </a:prstGeom>
          <a:noFill/>
        </p:spPr>
        <p:txBody>
          <a:bodyPr wrap="square" rtlCol="0">
            <a:spAutoFit/>
          </a:bodyPr>
          <a:lstStyle/>
          <a:p>
            <a:r>
              <a:rPr lang="en-US" sz="900" b="1" spc="300" dirty="0">
                <a:solidFill>
                  <a:schemeClr val="bg1"/>
                </a:solidFill>
                <a:latin typeface="Verdana" panose="020B0604030504040204" pitchFamily="34" charset="0"/>
                <a:ea typeface="Verdana" panose="020B0604030504040204" pitchFamily="34" charset="0"/>
                <a:cs typeface="Verdana" panose="020B0604030504040204" pitchFamily="34" charset="0"/>
              </a:rPr>
              <a:t>EXCHANGE VISITOR PROGRAM</a:t>
            </a:r>
          </a:p>
        </p:txBody>
      </p:sp>
      <p:sp>
        <p:nvSpPr>
          <p:cNvPr id="13" name="Title 1">
            <a:extLst>
              <a:ext uri="{FF2B5EF4-FFF2-40B4-BE49-F238E27FC236}">
                <a16:creationId xmlns:a16="http://schemas.microsoft.com/office/drawing/2014/main" id="{2AFAFFB1-52D2-414F-833C-287CD33D13C2}"/>
              </a:ext>
            </a:extLst>
          </p:cNvPr>
          <p:cNvSpPr txBox="1">
            <a:spLocks/>
          </p:cNvSpPr>
          <p:nvPr/>
        </p:nvSpPr>
        <p:spPr>
          <a:xfrm>
            <a:off x="675330" y="920274"/>
            <a:ext cx="3452865" cy="707277"/>
          </a:xfrm>
          <a:prstGeom prst="rect">
            <a:avLst/>
          </a:prstGeom>
        </p:spPr>
        <p:txBody>
          <a:bodyPr vert="horz" wrap="none" lIns="0" tIns="0" rIns="0" bIns="0" rtlCol="0" anchor="t"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b="1" dirty="0">
                <a:solidFill>
                  <a:srgbClr val="063758"/>
                </a:solidFill>
                <a:latin typeface="Verdana" panose="020B0604030504040204" pitchFamily="34" charset="0"/>
                <a:ea typeface="Verdana" panose="020B0604030504040204" pitchFamily="34" charset="0"/>
                <a:cs typeface="Verdana" panose="020B0604030504040204" pitchFamily="34" charset="0"/>
              </a:rPr>
              <a:t>Teacher Application Process</a:t>
            </a:r>
          </a:p>
        </p:txBody>
      </p:sp>
      <p:sp>
        <p:nvSpPr>
          <p:cNvPr id="3" name="TextBox 2">
            <a:extLst>
              <a:ext uri="{FF2B5EF4-FFF2-40B4-BE49-F238E27FC236}">
                <a16:creationId xmlns:a16="http://schemas.microsoft.com/office/drawing/2014/main" id="{20ADE412-DE4B-4B32-BD76-4568E18BC9AB}"/>
              </a:ext>
            </a:extLst>
          </p:cNvPr>
          <p:cNvSpPr txBox="1"/>
          <p:nvPr/>
        </p:nvSpPr>
        <p:spPr>
          <a:xfrm>
            <a:off x="953814" y="1641511"/>
            <a:ext cx="7122224" cy="2585323"/>
          </a:xfrm>
          <a:prstGeom prst="rect">
            <a:avLst/>
          </a:prstGeom>
          <a:noFill/>
        </p:spPr>
        <p:txBody>
          <a:bodyPr wrap="square" rtlCol="0">
            <a:spAutoFit/>
          </a:bodyPr>
          <a:lstStyle/>
          <a:p>
            <a:pPr marL="285750" indent="-285750">
              <a:buFont typeface="Wingdings" panose="05000000000000000000" pitchFamily="2" charset="2"/>
              <a:buChar char="ü"/>
            </a:pPr>
            <a:r>
              <a:rPr lang="en-US" dirty="0">
                <a:solidFill>
                  <a:srgbClr val="818387"/>
                </a:solidFill>
                <a:latin typeface="Verdana" panose="020B0604030504040204" pitchFamily="34" charset="0"/>
                <a:ea typeface="Verdana" panose="020B0604030504040204" pitchFamily="34" charset="0"/>
              </a:rPr>
              <a:t>Resume, Credential Evaluation Report and one reference- required to be considered for placement</a:t>
            </a:r>
          </a:p>
          <a:p>
            <a:pPr marL="285750" indent="-285750">
              <a:buFont typeface="Wingdings" panose="05000000000000000000" pitchFamily="2" charset="2"/>
              <a:buChar char="ü"/>
            </a:pPr>
            <a:r>
              <a:rPr lang="en-US" dirty="0">
                <a:solidFill>
                  <a:srgbClr val="818387"/>
                </a:solidFill>
                <a:latin typeface="Verdana" panose="020B0604030504040204" pitchFamily="34" charset="0"/>
                <a:ea typeface="Verdana" panose="020B0604030504040204" pitchFamily="34" charset="0"/>
              </a:rPr>
              <a:t>Upon receiving an offer:</a:t>
            </a:r>
          </a:p>
          <a:p>
            <a:pPr marL="742950" lvl="1" indent="-285750">
              <a:buFont typeface="Wingdings" panose="05000000000000000000" pitchFamily="2" charset="2"/>
              <a:buChar char="ü"/>
            </a:pPr>
            <a:r>
              <a:rPr lang="en-US" dirty="0">
                <a:solidFill>
                  <a:srgbClr val="818387"/>
                </a:solidFill>
                <a:latin typeface="Verdana" panose="020B0604030504040204" pitchFamily="34" charset="0"/>
                <a:ea typeface="Verdana" panose="020B0604030504040204" pitchFamily="34" charset="0"/>
              </a:rPr>
              <a:t>Online applications</a:t>
            </a:r>
          </a:p>
          <a:p>
            <a:pPr marL="742950" lvl="1" indent="-285750">
              <a:buFont typeface="Wingdings" panose="05000000000000000000" pitchFamily="2" charset="2"/>
              <a:buChar char="ü"/>
            </a:pPr>
            <a:r>
              <a:rPr lang="en-US" dirty="0">
                <a:solidFill>
                  <a:srgbClr val="818387"/>
                </a:solidFill>
                <a:latin typeface="Verdana" panose="020B0604030504040204" pitchFamily="34" charset="0"/>
                <a:ea typeface="Verdana" panose="020B0604030504040204" pitchFamily="34" charset="0"/>
              </a:rPr>
              <a:t>Documentation of experience (diplomas, references)</a:t>
            </a:r>
          </a:p>
          <a:p>
            <a:pPr marL="742950" lvl="1" indent="-285750">
              <a:buFont typeface="Wingdings" panose="05000000000000000000" pitchFamily="2" charset="2"/>
              <a:buChar char="ü"/>
            </a:pPr>
            <a:r>
              <a:rPr lang="en-US" dirty="0">
                <a:solidFill>
                  <a:srgbClr val="818387"/>
                </a:solidFill>
                <a:latin typeface="Verdana" panose="020B0604030504040204" pitchFamily="34" charset="0"/>
                <a:ea typeface="Verdana" panose="020B0604030504040204" pitchFamily="34" charset="0"/>
              </a:rPr>
              <a:t>English interview with Cultural Vistas</a:t>
            </a:r>
          </a:p>
          <a:p>
            <a:pPr marL="742950" lvl="1" indent="-285750">
              <a:buFont typeface="Wingdings" panose="05000000000000000000" pitchFamily="2" charset="2"/>
              <a:buChar char="ü"/>
            </a:pPr>
            <a:r>
              <a:rPr lang="en-US" dirty="0">
                <a:solidFill>
                  <a:srgbClr val="818387"/>
                </a:solidFill>
                <a:latin typeface="Verdana" panose="020B0604030504040204" pitchFamily="34" charset="0"/>
                <a:ea typeface="Verdana" panose="020B0604030504040204" pitchFamily="34" charset="0"/>
              </a:rPr>
              <a:t>Cultural Activity ideas</a:t>
            </a:r>
          </a:p>
          <a:p>
            <a:pPr marL="742950" lvl="1" indent="-285750">
              <a:buFont typeface="Wingdings" panose="05000000000000000000" pitchFamily="2" charset="2"/>
              <a:buChar char="ü"/>
            </a:pPr>
            <a:r>
              <a:rPr lang="en-US" dirty="0">
                <a:solidFill>
                  <a:srgbClr val="818387"/>
                </a:solidFill>
                <a:latin typeface="Verdana" panose="020B0604030504040204" pitchFamily="34" charset="0"/>
                <a:ea typeface="Verdana" panose="020B0604030504040204" pitchFamily="34" charset="0"/>
              </a:rPr>
              <a:t>Budget</a:t>
            </a:r>
          </a:p>
          <a:p>
            <a:pPr marL="742950" lvl="1" indent="-285750">
              <a:buFont typeface="Wingdings" panose="05000000000000000000" pitchFamily="2" charset="2"/>
              <a:buChar char="ü"/>
            </a:pPr>
            <a:r>
              <a:rPr lang="en-US" dirty="0">
                <a:solidFill>
                  <a:srgbClr val="818387"/>
                </a:solidFill>
                <a:latin typeface="Verdana" panose="020B0604030504040204" pitchFamily="34" charset="0"/>
                <a:ea typeface="Verdana" panose="020B0604030504040204" pitchFamily="34" charset="0"/>
              </a:rPr>
              <a:t>Dependent information (recommend J2s join later)</a:t>
            </a:r>
          </a:p>
        </p:txBody>
      </p:sp>
    </p:spTree>
    <p:extLst>
      <p:ext uri="{BB962C8B-B14F-4D97-AF65-F5344CB8AC3E}">
        <p14:creationId xmlns:p14="http://schemas.microsoft.com/office/powerpoint/2010/main" val="37042097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2DC1EBFC-9D87-4F16-851E-C56B598B0FD0}"/>
              </a:ext>
            </a:extLst>
          </p:cNvPr>
          <p:cNvGraphicFramePr>
            <a:graphicFrameLocks noGrp="1"/>
          </p:cNvGraphicFramePr>
          <p:nvPr>
            <p:extLst>
              <p:ext uri="{D42A27DB-BD31-4B8C-83A1-F6EECF244321}">
                <p14:modId xmlns:p14="http://schemas.microsoft.com/office/powerpoint/2010/main" val="1358553465"/>
              </p:ext>
            </p:extLst>
          </p:nvPr>
        </p:nvGraphicFramePr>
        <p:xfrm>
          <a:off x="799075" y="1343067"/>
          <a:ext cx="7226416" cy="2590204"/>
        </p:xfrm>
        <a:graphic>
          <a:graphicData uri="http://schemas.openxmlformats.org/drawingml/2006/table">
            <a:tbl>
              <a:tblPr firstRow="1" firstCol="1" lastRow="1" lastCol="1" bandRow="1" bandCol="1"/>
              <a:tblGrid>
                <a:gridCol w="2760554">
                  <a:extLst>
                    <a:ext uri="{9D8B030D-6E8A-4147-A177-3AD203B41FA5}">
                      <a16:colId xmlns:a16="http://schemas.microsoft.com/office/drawing/2014/main" val="357825007"/>
                    </a:ext>
                  </a:extLst>
                </a:gridCol>
                <a:gridCol w="242750">
                  <a:extLst>
                    <a:ext uri="{9D8B030D-6E8A-4147-A177-3AD203B41FA5}">
                      <a16:colId xmlns:a16="http://schemas.microsoft.com/office/drawing/2014/main" val="29797284"/>
                    </a:ext>
                  </a:extLst>
                </a:gridCol>
                <a:gridCol w="286202">
                  <a:extLst>
                    <a:ext uri="{9D8B030D-6E8A-4147-A177-3AD203B41FA5}">
                      <a16:colId xmlns:a16="http://schemas.microsoft.com/office/drawing/2014/main" val="182547900"/>
                    </a:ext>
                  </a:extLst>
                </a:gridCol>
                <a:gridCol w="408757">
                  <a:extLst>
                    <a:ext uri="{9D8B030D-6E8A-4147-A177-3AD203B41FA5}">
                      <a16:colId xmlns:a16="http://schemas.microsoft.com/office/drawing/2014/main" val="2749296565"/>
                    </a:ext>
                  </a:extLst>
                </a:gridCol>
                <a:gridCol w="523698">
                  <a:extLst>
                    <a:ext uri="{9D8B030D-6E8A-4147-A177-3AD203B41FA5}">
                      <a16:colId xmlns:a16="http://schemas.microsoft.com/office/drawing/2014/main" val="3383659509"/>
                    </a:ext>
                  </a:extLst>
                </a:gridCol>
                <a:gridCol w="2387028">
                  <a:extLst>
                    <a:ext uri="{9D8B030D-6E8A-4147-A177-3AD203B41FA5}">
                      <a16:colId xmlns:a16="http://schemas.microsoft.com/office/drawing/2014/main" val="2678454532"/>
                    </a:ext>
                  </a:extLst>
                </a:gridCol>
                <a:gridCol w="617427">
                  <a:extLst>
                    <a:ext uri="{9D8B030D-6E8A-4147-A177-3AD203B41FA5}">
                      <a16:colId xmlns:a16="http://schemas.microsoft.com/office/drawing/2014/main" val="3995488741"/>
                    </a:ext>
                  </a:extLst>
                </a:gridCol>
              </a:tblGrid>
              <a:tr h="201351">
                <a:tc>
                  <a:txBody>
                    <a:bodyPr/>
                    <a:lstStyle/>
                    <a:p>
                      <a:pPr algn="l" fontAlgn="b"/>
                      <a:r>
                        <a:rPr lang="en-US" sz="1400" b="1" i="0" u="none" strike="noStrike" baseline="0" dirty="0">
                          <a:solidFill>
                            <a:srgbClr val="818387"/>
                          </a:solidFill>
                          <a:effectLst/>
                          <a:latin typeface="Calibri" panose="020F0502020204030204" pitchFamily="34" charset="0"/>
                        </a:rPr>
                        <a:t>Year 1</a:t>
                      </a:r>
                    </a:p>
                  </a:txBody>
                  <a:tcPr marL="9525" marR="9525" marT="9525" marB="0" anchor="b">
                    <a:lnL>
                      <a:noFill/>
                    </a:lnL>
                    <a:lnR>
                      <a:noFill/>
                    </a:lnR>
                    <a:lnT>
                      <a:noFill/>
                    </a:lnT>
                    <a:lnB>
                      <a:noFill/>
                    </a:lnB>
                  </a:tcPr>
                </a:tc>
                <a:tc gridSpan="3">
                  <a:txBody>
                    <a:bodyPr/>
                    <a:lstStyle/>
                    <a:p>
                      <a:pPr algn="l" fontAlgn="b"/>
                      <a:endParaRPr lang="en-US" sz="1400" b="1" i="0" u="none" strike="noStrike" baseline="0" dirty="0">
                        <a:solidFill>
                          <a:srgbClr val="818387"/>
                        </a:solidFill>
                        <a:effectLst/>
                        <a:latin typeface="Calibri" panose="020F0502020204030204" pitchFamily="34" charset="0"/>
                      </a:endParaRPr>
                    </a:p>
                  </a:txBody>
                  <a:tcPr marL="9525" marR="9525" marT="9525" marB="0" anchor="b">
                    <a:lnL>
                      <a:noFill/>
                    </a:lnL>
                    <a:lnR>
                      <a:noFill/>
                    </a:lnR>
                    <a:lnT>
                      <a:noFill/>
                    </a:lnT>
                    <a:lnB>
                      <a:noFill/>
                    </a:lnB>
                  </a:tcPr>
                </a:tc>
                <a:tc hMerge="1">
                  <a:txBody>
                    <a:bodyPr/>
                    <a:lstStyle/>
                    <a:p>
                      <a:pPr algn="l" fontAlgn="b"/>
                      <a:endParaRPr lang="en-US" sz="1400" b="0" i="0" u="none" strike="noStrike" baseline="0"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hMerge="1">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400" b="0" i="0" u="none" strike="noStrike" baseline="0"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400" b="1" i="0" u="none" strike="noStrike" baseline="0" dirty="0">
                          <a:solidFill>
                            <a:srgbClr val="818387"/>
                          </a:solidFill>
                          <a:effectLst/>
                          <a:latin typeface="Calibri" panose="020F0502020204030204" pitchFamily="34" charset="0"/>
                        </a:rPr>
                        <a:t>Additional</a:t>
                      </a:r>
                    </a:p>
                  </a:txBody>
                  <a:tcPr marL="9525" marR="9525" marT="9525" marB="0" anchor="b">
                    <a:lnL>
                      <a:noFill/>
                    </a:lnL>
                    <a:lnR>
                      <a:noFill/>
                    </a:lnR>
                    <a:lnT>
                      <a:noFill/>
                    </a:lnT>
                    <a:lnB>
                      <a:noFill/>
                    </a:lnB>
                  </a:tcPr>
                </a:tc>
                <a:tc>
                  <a:txBody>
                    <a:bodyPr/>
                    <a:lstStyle/>
                    <a:p>
                      <a:pPr algn="l" fontAlgn="b"/>
                      <a:endParaRPr lang="en-US" sz="1400" b="0" i="0" u="none" strike="noStrike" baseline="0">
                        <a:solidFill>
                          <a:srgbClr val="818387"/>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2318642721"/>
                  </a:ext>
                </a:extLst>
              </a:tr>
              <a:tr h="249197">
                <a:tc>
                  <a:txBody>
                    <a:bodyPr/>
                    <a:lstStyle/>
                    <a:p>
                      <a:pPr algn="l" fontAlgn="b"/>
                      <a:r>
                        <a:rPr lang="en-US" sz="1400" b="0" i="0" u="none" strike="noStrike" baseline="0" dirty="0">
                          <a:solidFill>
                            <a:srgbClr val="818387"/>
                          </a:solidFill>
                          <a:effectLst/>
                          <a:latin typeface="Calibri" panose="020F0502020204030204" pitchFamily="34" charset="0"/>
                        </a:rPr>
                        <a:t>One Year</a:t>
                      </a:r>
                    </a:p>
                  </a:txBody>
                  <a:tcPr marL="9525" marR="9525" marT="9525" marB="0" anchor="b">
                    <a:lnL>
                      <a:noFill/>
                    </a:lnL>
                    <a:lnR>
                      <a:noFill/>
                    </a:lnR>
                    <a:lnT>
                      <a:noFill/>
                    </a:lnT>
                    <a:lnB>
                      <a:noFill/>
                    </a:lnB>
                  </a:tcPr>
                </a:tc>
                <a:tc gridSpan="3">
                  <a:txBody>
                    <a:bodyPr/>
                    <a:lstStyle/>
                    <a:p>
                      <a:pPr algn="l" fontAlgn="b"/>
                      <a:r>
                        <a:rPr lang="en-US" sz="1400" b="0" i="0" u="none" strike="noStrike" baseline="0">
                          <a:solidFill>
                            <a:srgbClr val="818387"/>
                          </a:solidFill>
                          <a:effectLst/>
                          <a:latin typeface="Calibri" panose="020F0502020204030204" pitchFamily="34" charset="0"/>
                        </a:rPr>
                        <a:t>$1,750 </a:t>
                      </a:r>
                      <a:endParaRPr lang="en-US" sz="1400" b="0" i="0" u="none" strike="noStrike" baseline="0" dirty="0">
                        <a:solidFill>
                          <a:srgbClr val="818387"/>
                        </a:solidFill>
                        <a:effectLst/>
                        <a:latin typeface="Calibri" panose="020F0502020204030204" pitchFamily="34" charset="0"/>
                      </a:endParaRPr>
                    </a:p>
                  </a:txBody>
                  <a:tcPr marL="9525" marR="9525" marT="9525" marB="0" anchor="b">
                    <a:lnL>
                      <a:noFill/>
                    </a:lnL>
                    <a:lnR>
                      <a:noFill/>
                    </a:lnR>
                    <a:lnT>
                      <a:noFill/>
                    </a:lnT>
                    <a:lnB>
                      <a:noFill/>
                    </a:lnB>
                  </a:tcPr>
                </a:tc>
                <a:tc hMerge="1">
                  <a:txBody>
                    <a:bodyPr/>
                    <a:lstStyle/>
                    <a:p>
                      <a:pPr algn="l" fontAlgn="b"/>
                      <a:r>
                        <a:rPr lang="en-US" sz="1400" b="0" i="0" u="none" strike="noStrike" baseline="0" dirty="0">
                          <a:solidFill>
                            <a:srgbClr val="818387"/>
                          </a:solidFill>
                          <a:effectLst/>
                          <a:latin typeface="Calibri" panose="020F0502020204030204" pitchFamily="34" charset="0"/>
                        </a:rPr>
                        <a:t>$1,750 </a:t>
                      </a:r>
                    </a:p>
                  </a:txBody>
                  <a:tcPr marL="9525" marR="9525" marT="9525" marB="0" anchor="b">
                    <a:lnL>
                      <a:noFill/>
                    </a:lnL>
                    <a:lnR>
                      <a:noFill/>
                    </a:lnR>
                    <a:lnT>
                      <a:noFill/>
                    </a:lnT>
                    <a:lnB>
                      <a:noFill/>
                    </a:lnB>
                  </a:tcPr>
                </a:tc>
                <a:tc hMerge="1">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400" b="0" i="0" u="none" strike="noStrike" baseline="0" dirty="0">
                        <a:solidFill>
                          <a:srgbClr val="818387"/>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400" b="0" i="0" u="none" strike="noStrike" baseline="0" dirty="0">
                          <a:solidFill>
                            <a:srgbClr val="818387"/>
                          </a:solidFill>
                          <a:effectLst/>
                          <a:latin typeface="Calibri" panose="020F0502020204030204" pitchFamily="34" charset="0"/>
                        </a:rPr>
                        <a:t>One-year extension</a:t>
                      </a:r>
                    </a:p>
                  </a:txBody>
                  <a:tcPr marL="9525" marR="9525" marT="9525" marB="0" anchor="b">
                    <a:lnL>
                      <a:noFill/>
                    </a:lnL>
                    <a:lnR>
                      <a:noFill/>
                    </a:lnR>
                    <a:lnT>
                      <a:noFill/>
                    </a:lnT>
                    <a:lnB>
                      <a:noFill/>
                    </a:lnB>
                  </a:tcPr>
                </a:tc>
                <a:tc>
                  <a:txBody>
                    <a:bodyPr/>
                    <a:lstStyle/>
                    <a:p>
                      <a:pPr algn="l" fontAlgn="b"/>
                      <a:r>
                        <a:rPr lang="en-US" sz="1400" b="0" i="0" u="none" strike="noStrike" baseline="0" dirty="0">
                          <a:solidFill>
                            <a:srgbClr val="818387"/>
                          </a:solidFill>
                          <a:effectLst/>
                          <a:latin typeface="Calibri" panose="020F0502020204030204" pitchFamily="34" charset="0"/>
                        </a:rPr>
                        <a:t>$950 </a:t>
                      </a:r>
                    </a:p>
                  </a:txBody>
                  <a:tcPr marL="9525" marR="9525" marT="9525" marB="0" anchor="b">
                    <a:lnL>
                      <a:noFill/>
                    </a:lnL>
                    <a:lnR>
                      <a:noFill/>
                    </a:lnR>
                    <a:lnT>
                      <a:noFill/>
                    </a:lnT>
                    <a:lnB>
                      <a:noFill/>
                    </a:lnB>
                  </a:tcPr>
                </a:tc>
                <a:extLst>
                  <a:ext uri="{0D108BD9-81ED-4DB2-BD59-A6C34878D82A}">
                    <a16:rowId xmlns:a16="http://schemas.microsoft.com/office/drawing/2014/main" val="1779078574"/>
                  </a:ext>
                </a:extLst>
              </a:tr>
              <a:tr h="201351">
                <a:tc>
                  <a:txBody>
                    <a:bodyPr/>
                    <a:lstStyle/>
                    <a:p>
                      <a:endParaRPr lang="en-US" dirty="0"/>
                    </a:p>
                  </a:txBody>
                  <a:tcPr marL="9525" marR="9525" marT="9525" marB="0" anchor="b">
                    <a:lnL>
                      <a:noFill/>
                    </a:lnL>
                    <a:lnR>
                      <a:noFill/>
                    </a:lnR>
                    <a:lnT>
                      <a:noFill/>
                    </a:lnT>
                    <a:lnB>
                      <a:noFill/>
                    </a:lnB>
                  </a:tcPr>
                </a:tc>
                <a:tc gridSpan="3">
                  <a:txBody>
                    <a:bodyPr/>
                    <a:lstStyle/>
                    <a:p>
                      <a:endParaRPr lang="en-US" dirty="0"/>
                    </a:p>
                  </a:txBody>
                  <a:tcPr marL="9525" marR="9525" marT="9525" marB="0" anchor="b">
                    <a:lnL>
                      <a:noFill/>
                    </a:lnL>
                    <a:lnR>
                      <a:noFill/>
                    </a:lnR>
                    <a:lnT>
                      <a:noFill/>
                    </a:lnT>
                    <a:lnB>
                      <a:noFill/>
                    </a:lnB>
                  </a:tcPr>
                </a:tc>
                <a:tc hMerge="1">
                  <a:txBody>
                    <a:bodyPr/>
                    <a:lstStyle/>
                    <a:p>
                      <a:pPr algn="l" fontAlgn="b"/>
                      <a:r>
                        <a:rPr lang="en-US" sz="1400" b="0" i="0" u="none" strike="noStrike" baseline="0">
                          <a:solidFill>
                            <a:srgbClr val="818387"/>
                          </a:solidFill>
                          <a:effectLst/>
                          <a:latin typeface="Calibri" panose="020F0502020204030204" pitchFamily="34" charset="0"/>
                        </a:rPr>
                        <a:t>$500 </a:t>
                      </a:r>
                    </a:p>
                  </a:txBody>
                  <a:tcPr marL="9525" marR="9525" marT="9525" marB="0" anchor="b">
                    <a:lnL>
                      <a:noFill/>
                    </a:lnL>
                    <a:lnR>
                      <a:noFill/>
                    </a:lnR>
                    <a:lnT>
                      <a:noFill/>
                    </a:lnT>
                    <a:lnB>
                      <a:noFill/>
                    </a:lnB>
                  </a:tcPr>
                </a:tc>
                <a:tc hMerge="1">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400" b="0" i="0" u="none" strike="noStrike" baseline="0" dirty="0">
                        <a:solidFill>
                          <a:srgbClr val="818387"/>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400" b="0" i="0" u="none" strike="noStrike" baseline="0" dirty="0">
                          <a:solidFill>
                            <a:srgbClr val="818387"/>
                          </a:solidFill>
                          <a:effectLst/>
                          <a:latin typeface="Calibri" panose="020F0502020204030204" pitchFamily="34" charset="0"/>
                        </a:rPr>
                        <a:t>Two-year extension</a:t>
                      </a:r>
                    </a:p>
                  </a:txBody>
                  <a:tcPr marL="9525" marR="9525" marT="9525" marB="0" anchor="b">
                    <a:lnL>
                      <a:noFill/>
                    </a:lnL>
                    <a:lnR>
                      <a:noFill/>
                    </a:lnR>
                    <a:lnT>
                      <a:noFill/>
                    </a:lnT>
                    <a:lnB>
                      <a:noFill/>
                    </a:lnB>
                  </a:tcPr>
                </a:tc>
                <a:tc>
                  <a:txBody>
                    <a:bodyPr/>
                    <a:lstStyle/>
                    <a:p>
                      <a:pPr algn="l" fontAlgn="b"/>
                      <a:r>
                        <a:rPr lang="en-US" sz="1400" b="0" i="0" u="none" strike="noStrike" baseline="0" dirty="0">
                          <a:solidFill>
                            <a:srgbClr val="818387"/>
                          </a:solidFill>
                          <a:effectLst/>
                          <a:latin typeface="Calibri" panose="020F0502020204030204" pitchFamily="34" charset="0"/>
                        </a:rPr>
                        <a:t>$1,900 </a:t>
                      </a:r>
                    </a:p>
                  </a:txBody>
                  <a:tcPr marL="9525" marR="9525" marT="9525" marB="0" anchor="b">
                    <a:lnL>
                      <a:noFill/>
                    </a:lnL>
                    <a:lnR>
                      <a:noFill/>
                    </a:lnR>
                    <a:lnT>
                      <a:noFill/>
                    </a:lnT>
                    <a:lnB>
                      <a:noFill/>
                    </a:lnB>
                  </a:tcPr>
                </a:tc>
                <a:extLst>
                  <a:ext uri="{0D108BD9-81ED-4DB2-BD59-A6C34878D82A}">
                    <a16:rowId xmlns:a16="http://schemas.microsoft.com/office/drawing/2014/main" val="2166455124"/>
                  </a:ext>
                </a:extLst>
              </a:tr>
              <a:tr h="201351">
                <a:tc>
                  <a:txBody>
                    <a:bodyPr/>
                    <a:lstStyle/>
                    <a:p>
                      <a:pPr algn="l" fontAlgn="b"/>
                      <a:r>
                        <a:rPr lang="en-US" sz="1400" b="0" i="0" u="none" strike="noStrike" baseline="0" dirty="0">
                          <a:solidFill>
                            <a:srgbClr val="818387"/>
                          </a:solidFill>
                          <a:effectLst/>
                          <a:latin typeface="Calibri" panose="020F0502020204030204" pitchFamily="34" charset="0"/>
                        </a:rPr>
                        <a:t>SEVIS Fee</a:t>
                      </a:r>
                    </a:p>
                  </a:txBody>
                  <a:tcPr marL="9525" marR="9525" marT="9525" marB="0" anchor="b">
                    <a:lnL>
                      <a:noFill/>
                    </a:lnL>
                    <a:lnR>
                      <a:noFill/>
                    </a:lnR>
                    <a:lnT>
                      <a:noFill/>
                    </a:lnT>
                    <a:lnB>
                      <a:noFill/>
                    </a:lnB>
                  </a:tcPr>
                </a:tc>
                <a:tc gridSpan="3">
                  <a:txBody>
                    <a:bodyPr/>
                    <a:lstStyle/>
                    <a:p>
                      <a:pPr algn="l" fontAlgn="b"/>
                      <a:r>
                        <a:rPr lang="en-US" sz="1400" b="0" i="0" u="none" strike="noStrike" baseline="0" dirty="0">
                          <a:solidFill>
                            <a:srgbClr val="818387"/>
                          </a:solidFill>
                          <a:effectLst/>
                          <a:latin typeface="Calibri" panose="020F0502020204030204" pitchFamily="34" charset="0"/>
                        </a:rPr>
                        <a:t>$220 </a:t>
                      </a:r>
                    </a:p>
                  </a:txBody>
                  <a:tcPr marL="9525" marR="9525" marT="9525" marB="0" anchor="b">
                    <a:lnL>
                      <a:noFill/>
                    </a:lnL>
                    <a:lnR>
                      <a:noFill/>
                    </a:lnR>
                    <a:lnT>
                      <a:noFill/>
                    </a:lnT>
                    <a:lnB>
                      <a:noFill/>
                    </a:lnB>
                  </a:tcPr>
                </a:tc>
                <a:tc hMerge="1">
                  <a:txBody>
                    <a:bodyPr/>
                    <a:lstStyle/>
                    <a:p>
                      <a:pPr algn="l" fontAlgn="b"/>
                      <a:r>
                        <a:rPr lang="en-US" sz="1400" b="0" i="0" u="none" strike="noStrike" baseline="0" dirty="0">
                          <a:solidFill>
                            <a:srgbClr val="818387"/>
                          </a:solidFill>
                          <a:effectLst/>
                          <a:latin typeface="Calibri" panose="020F0502020204030204" pitchFamily="34" charset="0"/>
                        </a:rPr>
                        <a:t>$220 </a:t>
                      </a:r>
                    </a:p>
                  </a:txBody>
                  <a:tcPr marL="9525" marR="9525" marT="9525" marB="0" anchor="b">
                    <a:lnL>
                      <a:noFill/>
                    </a:lnL>
                    <a:lnR>
                      <a:noFill/>
                    </a:lnR>
                    <a:lnT>
                      <a:noFill/>
                    </a:lnT>
                    <a:lnB>
                      <a:noFill/>
                    </a:lnB>
                  </a:tcPr>
                </a:tc>
                <a:tc hMerge="1">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400" b="0" i="0" u="none" strike="noStrike" baseline="0" dirty="0">
                        <a:solidFill>
                          <a:srgbClr val="818387"/>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400" b="0" i="0" u="none" strike="noStrike" baseline="0" dirty="0">
                          <a:solidFill>
                            <a:srgbClr val="818387"/>
                          </a:solidFill>
                          <a:effectLst/>
                          <a:latin typeface="Calibri" panose="020F0502020204030204" pitchFamily="34" charset="0"/>
                        </a:rPr>
                        <a:t>Year 4 and 5* </a:t>
                      </a:r>
                    </a:p>
                  </a:txBody>
                  <a:tcPr marL="9525" marR="9525" marT="9525" marB="0" anchor="b">
                    <a:lnL>
                      <a:noFill/>
                    </a:lnL>
                    <a:lnR>
                      <a:noFill/>
                    </a:lnR>
                    <a:lnT>
                      <a:noFill/>
                    </a:lnT>
                    <a:lnB>
                      <a:noFill/>
                    </a:lnB>
                  </a:tcPr>
                </a:tc>
                <a:tc>
                  <a:txBody>
                    <a:bodyPr/>
                    <a:lstStyle/>
                    <a:p>
                      <a:pPr algn="l" fontAlgn="b"/>
                      <a:r>
                        <a:rPr lang="en-US" sz="1400" b="0" i="0" u="none" strike="noStrike" baseline="0" dirty="0">
                          <a:solidFill>
                            <a:srgbClr val="818387"/>
                          </a:solidFill>
                          <a:effectLst/>
                          <a:latin typeface="Calibri" panose="020F0502020204030204" pitchFamily="34" charset="0"/>
                        </a:rPr>
                        <a:t>$1,950 </a:t>
                      </a:r>
                    </a:p>
                  </a:txBody>
                  <a:tcPr marL="9525" marR="9525" marT="9525" marB="0" anchor="b">
                    <a:lnL>
                      <a:noFill/>
                    </a:lnL>
                    <a:lnR>
                      <a:noFill/>
                    </a:lnR>
                    <a:lnT>
                      <a:noFill/>
                    </a:lnT>
                    <a:lnB>
                      <a:noFill/>
                    </a:lnB>
                  </a:tcPr>
                </a:tc>
                <a:extLst>
                  <a:ext uri="{0D108BD9-81ED-4DB2-BD59-A6C34878D82A}">
                    <a16:rowId xmlns:a16="http://schemas.microsoft.com/office/drawing/2014/main" val="30936876"/>
                  </a:ext>
                </a:extLst>
              </a:tr>
              <a:tr h="201351">
                <a:tc>
                  <a:txBody>
                    <a:bodyPr/>
                    <a:lstStyle/>
                    <a:p>
                      <a:pPr algn="l" fontAlgn="b"/>
                      <a:r>
                        <a:rPr lang="en-US" sz="1400" b="0" i="0" u="none" strike="noStrike" baseline="0" dirty="0">
                          <a:solidFill>
                            <a:srgbClr val="818387"/>
                          </a:solidFill>
                          <a:effectLst/>
                          <a:latin typeface="Calibri" panose="020F0502020204030204" pitchFamily="34" charset="0"/>
                        </a:rPr>
                        <a:t>CV Health Insurance*</a:t>
                      </a:r>
                    </a:p>
                  </a:txBody>
                  <a:tcPr marL="9525" marR="9525" marT="9525" marB="0" anchor="b">
                    <a:lnL>
                      <a:noFill/>
                    </a:lnL>
                    <a:lnR>
                      <a:noFill/>
                    </a:lnR>
                    <a:lnT>
                      <a:noFill/>
                    </a:lnT>
                    <a:lnB>
                      <a:noFill/>
                    </a:lnB>
                  </a:tcPr>
                </a:tc>
                <a:tc gridSpan="4">
                  <a:txBody>
                    <a:bodyPr/>
                    <a:lstStyle/>
                    <a:p>
                      <a:pPr algn="l" fontAlgn="b"/>
                      <a:r>
                        <a:rPr lang="en-US" sz="1400" b="0" i="0" u="none" strike="noStrike" baseline="0">
                          <a:solidFill>
                            <a:srgbClr val="818387"/>
                          </a:solidFill>
                          <a:effectLst/>
                          <a:latin typeface="Calibri" panose="020F0502020204030204" pitchFamily="34" charset="0"/>
                        </a:rPr>
                        <a:t>$60 -$120/</a:t>
                      </a:r>
                      <a:r>
                        <a:rPr lang="en-US" sz="1400" b="0" i="0" u="none" strike="noStrike" baseline="0" dirty="0">
                          <a:solidFill>
                            <a:srgbClr val="818387"/>
                          </a:solidFill>
                          <a:effectLst/>
                          <a:latin typeface="Calibri" panose="020F0502020204030204" pitchFamily="34" charset="0"/>
                        </a:rPr>
                        <a:t>mo.</a:t>
                      </a:r>
                    </a:p>
                  </a:txBody>
                  <a:tcPr marL="9525" marR="9525" marT="9525" marB="0" anchor="b">
                    <a:lnL>
                      <a:noFill/>
                    </a:lnL>
                    <a:lnR>
                      <a:noFill/>
                    </a:lnR>
                    <a:lnT>
                      <a:noFill/>
                    </a:lnT>
                    <a:lnB>
                      <a:noFill/>
                    </a:lnB>
                  </a:tcPr>
                </a:tc>
                <a:tc hMerge="1">
                  <a:txBody>
                    <a:bodyPr/>
                    <a:lstStyle/>
                    <a:p>
                      <a:pPr algn="l" fontAlgn="b"/>
                      <a:r>
                        <a:rPr lang="en-US" sz="1400" b="0" i="0" u="none" strike="noStrike" baseline="0" dirty="0">
                          <a:solidFill>
                            <a:srgbClr val="818387"/>
                          </a:solidFill>
                          <a:effectLst/>
                          <a:latin typeface="Calibri" panose="020F0502020204030204" pitchFamily="34" charset="0"/>
                        </a:rPr>
                        <a:t>$48 or $88/mo.</a:t>
                      </a:r>
                    </a:p>
                  </a:txBody>
                  <a:tcPr marL="9525" marR="9525" marT="9525" marB="0" anchor="b">
                    <a:lnL>
                      <a:noFill/>
                    </a:lnL>
                    <a:lnR>
                      <a:noFill/>
                    </a:lnR>
                    <a:lnT>
                      <a:noFill/>
                    </a:lnT>
                    <a:lnB>
                      <a:noFill/>
                    </a:lnB>
                  </a:tcPr>
                </a:tc>
                <a:tc hMerge="1">
                  <a:txBody>
                    <a:bodyPr/>
                    <a:lstStyle/>
                    <a:p>
                      <a:endParaRPr lang="en-US"/>
                    </a:p>
                  </a:txBody>
                  <a:tcPr/>
                </a:tc>
                <a:tc hMerge="1">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000" b="0" i="0" u="none" strike="noStrike" baseline="0" dirty="0">
                          <a:solidFill>
                            <a:srgbClr val="818387"/>
                          </a:solidFill>
                          <a:effectLst/>
                          <a:latin typeface="Calibri" panose="020F0502020204030204" pitchFamily="34" charset="0"/>
                        </a:rPr>
                        <a:t>*(DOS approval required)</a:t>
                      </a:r>
                    </a:p>
                  </a:txBody>
                  <a:tcPr marL="9525" marR="9525" marT="9525" marB="0" anchor="b">
                    <a:lnL>
                      <a:noFill/>
                    </a:lnL>
                    <a:lnR>
                      <a:noFill/>
                    </a:lnR>
                    <a:lnT>
                      <a:noFill/>
                    </a:lnT>
                    <a:lnB>
                      <a:noFill/>
                    </a:lnB>
                  </a:tcPr>
                </a:tc>
                <a:tc>
                  <a:txBody>
                    <a:bodyPr/>
                    <a:lstStyle/>
                    <a:p>
                      <a:pPr algn="l" fontAlgn="b"/>
                      <a:endParaRPr lang="en-US" sz="1400" b="0" i="0" u="none" strike="noStrike" baseline="0" dirty="0">
                        <a:solidFill>
                          <a:srgbClr val="818387"/>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3335345811"/>
                  </a:ext>
                </a:extLst>
              </a:tr>
              <a:tr h="201351">
                <a:tc gridSpan="5">
                  <a:txBody>
                    <a:bodyPr/>
                    <a:lstStyle/>
                    <a:p>
                      <a:pPr marL="0" marR="0" lvl="0" indent="0" algn="l" defTabSz="685800" rtl="0" eaLnBrk="1" fontAlgn="b" latinLnBrk="0" hangingPunct="1">
                        <a:lnSpc>
                          <a:spcPct val="100000"/>
                        </a:lnSpc>
                        <a:spcBef>
                          <a:spcPts val="0"/>
                        </a:spcBef>
                        <a:spcAft>
                          <a:spcPts val="0"/>
                        </a:spcAft>
                        <a:buClrTx/>
                        <a:buSzTx/>
                        <a:buFontTx/>
                        <a:buNone/>
                        <a:tabLst/>
                        <a:defRPr/>
                      </a:pPr>
                      <a:r>
                        <a:rPr lang="en-US" sz="1400" b="0" i="0" u="none" strike="noStrike" baseline="0" dirty="0">
                          <a:solidFill>
                            <a:srgbClr val="818387"/>
                          </a:solidFill>
                          <a:effectLst/>
                          <a:latin typeface="Calibri" panose="020F0502020204030204" pitchFamily="34" charset="0"/>
                        </a:rPr>
                        <a:t>Dependent fee (if applicable)                 $750</a:t>
                      </a:r>
                    </a:p>
                    <a:p>
                      <a:pPr marL="0" marR="0" lvl="0" indent="0" algn="l" defTabSz="685800" rtl="0" eaLnBrk="1" fontAlgn="b" latinLnBrk="0" hangingPunct="1">
                        <a:lnSpc>
                          <a:spcPct val="100000"/>
                        </a:lnSpc>
                        <a:spcBef>
                          <a:spcPts val="0"/>
                        </a:spcBef>
                        <a:spcAft>
                          <a:spcPts val="0"/>
                        </a:spcAft>
                        <a:buClrTx/>
                        <a:buSzTx/>
                        <a:buFontTx/>
                        <a:buNone/>
                        <a:tabLst/>
                        <a:defRPr/>
                      </a:pPr>
                      <a:endParaRPr lang="en-US" sz="1400" b="0" i="0" u="none" strike="noStrike" baseline="0" dirty="0">
                        <a:solidFill>
                          <a:srgbClr val="818387"/>
                        </a:solidFill>
                        <a:effectLst/>
                        <a:latin typeface="Calibri" panose="020F0502020204030204" pitchFamily="34" charset="0"/>
                      </a:endParaRPr>
                    </a:p>
                    <a:p>
                      <a:pPr marL="0" marR="0" lvl="0" indent="0" algn="l" defTabSz="685800" rtl="0" eaLnBrk="1" fontAlgn="b" latinLnBrk="0" hangingPunct="1">
                        <a:lnSpc>
                          <a:spcPct val="100000"/>
                        </a:lnSpc>
                        <a:spcBef>
                          <a:spcPts val="0"/>
                        </a:spcBef>
                        <a:spcAft>
                          <a:spcPts val="0"/>
                        </a:spcAft>
                        <a:buClrTx/>
                        <a:buSzTx/>
                        <a:buFontTx/>
                        <a:buNone/>
                        <a:tabLst/>
                        <a:defRPr/>
                      </a:pPr>
                      <a:r>
                        <a:rPr lang="en-US" sz="1200" b="0" i="0" u="none" strike="noStrike" baseline="0" dirty="0">
                          <a:solidFill>
                            <a:srgbClr val="818387"/>
                          </a:solidFill>
                          <a:effectLst/>
                          <a:latin typeface="Calibri" panose="020F0502020204030204" pitchFamily="34" charset="0"/>
                        </a:rPr>
                        <a:t>*insurance through our partner for J2 coverage may be higher</a:t>
                      </a:r>
                    </a:p>
                    <a:p>
                      <a:pPr algn="l" fontAlgn="b"/>
                      <a:endParaRPr lang="en-US" sz="1400" b="0" i="0" u="none" strike="noStrike" baseline="0" dirty="0">
                        <a:solidFill>
                          <a:srgbClr val="818387"/>
                        </a:solidFill>
                        <a:effectLst/>
                        <a:latin typeface="Calibri" panose="020F0502020204030204" pitchFamily="34" charset="0"/>
                      </a:endParaRPr>
                    </a:p>
                  </a:txBody>
                  <a:tcPr marL="9525" marR="9525" marT="9525" marB="0" anchor="b">
                    <a:lnL>
                      <a:noFill/>
                    </a:lnL>
                    <a:lnR>
                      <a:noFill/>
                    </a:lnR>
                    <a:lnT>
                      <a:noFill/>
                    </a:lnT>
                    <a:lnB>
                      <a:noFill/>
                    </a:lnB>
                  </a:tcPr>
                </a:tc>
                <a:tc hMerge="1">
                  <a:txBody>
                    <a:bodyPr/>
                    <a:lstStyle/>
                    <a:p>
                      <a:endParaRPr lang="en-US"/>
                    </a:p>
                  </a:txBody>
                  <a:tcPr/>
                </a:tc>
                <a:tc hMerge="1">
                  <a:txBody>
                    <a:bodyPr/>
                    <a:lstStyle/>
                    <a:p>
                      <a:pPr algn="l" fontAlgn="b"/>
                      <a:endParaRPr lang="en-US" sz="1400" b="0" i="0" u="none" strike="noStrike" baseline="0"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hMerge="1">
                  <a:txBody>
                    <a:bodyPr/>
                    <a:lstStyle/>
                    <a:p>
                      <a:pPr algn="l" fontAlgn="b"/>
                      <a:endParaRPr lang="en-US" sz="1400" b="0" i="0" u="none" strike="noStrike" baseline="0"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hMerge="1">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400" b="0" i="0" u="none" strike="noStrike" baseline="0" dirty="0">
                        <a:solidFill>
                          <a:srgbClr val="818387"/>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400" b="0" i="0" u="none" strike="noStrike" baseline="0" dirty="0">
                        <a:solidFill>
                          <a:srgbClr val="818387"/>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1607451437"/>
                  </a:ext>
                </a:extLst>
              </a:tr>
              <a:tr h="201351">
                <a:tc gridSpan="2">
                  <a:txBody>
                    <a:bodyPr/>
                    <a:lstStyle/>
                    <a:p>
                      <a:pPr algn="l" fontAlgn="b"/>
                      <a:endParaRPr lang="en-US" sz="1400" b="0" i="0" u="none" strike="noStrike" baseline="0" dirty="0">
                        <a:solidFill>
                          <a:srgbClr val="818387"/>
                        </a:solidFill>
                        <a:effectLst/>
                        <a:latin typeface="Calibri" panose="020F0502020204030204" pitchFamily="34" charset="0"/>
                      </a:endParaRPr>
                    </a:p>
                  </a:txBody>
                  <a:tcPr marL="9525" marR="9525" marT="9525" marB="0" anchor="b">
                    <a:lnL>
                      <a:noFill/>
                    </a:lnL>
                    <a:lnR>
                      <a:noFill/>
                    </a:lnR>
                    <a:lnT>
                      <a:noFill/>
                    </a:lnT>
                    <a:lnB>
                      <a:noFill/>
                    </a:lnB>
                  </a:tcPr>
                </a:tc>
                <a:tc hMerge="1">
                  <a:txBody>
                    <a:bodyPr/>
                    <a:lstStyle/>
                    <a:p>
                      <a:pPr algn="l" fontAlgn="b"/>
                      <a:endParaRPr lang="en-US" sz="1400" b="0" i="0" u="none" strike="noStrike" baseline="0" dirty="0">
                        <a:solidFill>
                          <a:srgbClr val="818387"/>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400" b="0" i="0" u="none" strike="noStrike" baseline="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gridSpan="2">
                  <a:txBody>
                    <a:bodyPr/>
                    <a:lstStyle/>
                    <a:p>
                      <a:pPr algn="l" fontAlgn="b"/>
                      <a:endParaRPr lang="en-US" sz="1400" b="0" i="0" u="none" strike="noStrike" baseline="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hMerge="1">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400" b="0" i="0" u="none" strike="noStrike" baseline="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400" b="0" i="0" u="none" strike="noStrike" baseline="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3780796133"/>
                  </a:ext>
                </a:extLst>
              </a:tr>
              <a:tr h="394097">
                <a:tc gridSpan="5">
                  <a:txBody>
                    <a:bodyPr/>
                    <a:lstStyle/>
                    <a:p>
                      <a:pPr algn="l" fontAlgn="b"/>
                      <a:endParaRPr lang="en-US" sz="1400" b="0" i="0" u="none" strike="noStrike" baseline="0" dirty="0">
                        <a:solidFill>
                          <a:srgbClr val="818387"/>
                        </a:solidFill>
                        <a:effectLst/>
                        <a:latin typeface="Calibri" panose="020F0502020204030204" pitchFamily="34" charset="0"/>
                      </a:endParaRPr>
                    </a:p>
                  </a:txBody>
                  <a:tcPr marL="9525" marR="9525" marT="9525"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400" b="0" i="0" u="none" strike="noStrike" baseline="0"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400" b="0" i="0" u="none" strike="noStrike" baseline="0"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4169778763"/>
                  </a:ext>
                </a:extLst>
              </a:tr>
            </a:tbl>
          </a:graphicData>
        </a:graphic>
      </p:graphicFrame>
      <p:sp>
        <p:nvSpPr>
          <p:cNvPr id="13" name="Title 1">
            <a:extLst>
              <a:ext uri="{FF2B5EF4-FFF2-40B4-BE49-F238E27FC236}">
                <a16:creationId xmlns:a16="http://schemas.microsoft.com/office/drawing/2014/main" id="{2AFAFFB1-52D2-414F-833C-287CD33D13C2}"/>
              </a:ext>
            </a:extLst>
          </p:cNvPr>
          <p:cNvSpPr txBox="1">
            <a:spLocks/>
          </p:cNvSpPr>
          <p:nvPr/>
        </p:nvSpPr>
        <p:spPr>
          <a:xfrm>
            <a:off x="675330" y="920274"/>
            <a:ext cx="3452865" cy="707277"/>
          </a:xfrm>
          <a:prstGeom prst="rect">
            <a:avLst/>
          </a:prstGeom>
        </p:spPr>
        <p:txBody>
          <a:bodyPr vert="horz" wrap="none" lIns="0" tIns="0" rIns="0" bIns="0" rtlCol="0" anchor="t"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2000" b="1" dirty="0">
              <a:solidFill>
                <a:srgbClr val="00ADEF"/>
              </a:solidFill>
              <a:latin typeface="Verdana" panose="020B0604030504040204" pitchFamily="34" charset="0"/>
              <a:ea typeface="Verdana" panose="020B0604030504040204" pitchFamily="34" charset="0"/>
              <a:cs typeface="Verdana" panose="020B0604030504040204" pitchFamily="34" charset="0"/>
            </a:endParaRPr>
          </a:p>
        </p:txBody>
      </p:sp>
      <p:sp>
        <p:nvSpPr>
          <p:cNvPr id="2" name="Rectangle 1">
            <a:extLst>
              <a:ext uri="{FF2B5EF4-FFF2-40B4-BE49-F238E27FC236}">
                <a16:creationId xmlns:a16="http://schemas.microsoft.com/office/drawing/2014/main" id="{AAB84537-3E46-4595-81EA-5AA684BF068A}"/>
              </a:ext>
            </a:extLst>
          </p:cNvPr>
          <p:cNvSpPr/>
          <p:nvPr/>
        </p:nvSpPr>
        <p:spPr>
          <a:xfrm>
            <a:off x="675330" y="839716"/>
            <a:ext cx="4572000" cy="369332"/>
          </a:xfrm>
          <a:prstGeom prst="rect">
            <a:avLst/>
          </a:prstGeom>
        </p:spPr>
        <p:txBody>
          <a:bodyPr>
            <a:spAutoFit/>
          </a:bodyPr>
          <a:lstStyle/>
          <a:p>
            <a:r>
              <a:rPr lang="en-US" b="1" dirty="0">
                <a:solidFill>
                  <a:srgbClr val="063758"/>
                </a:solidFill>
                <a:latin typeface="Verdana" panose="020B0604030504040204" pitchFamily="34" charset="0"/>
                <a:ea typeface="Verdana" panose="020B0604030504040204" pitchFamily="34" charset="0"/>
                <a:cs typeface="Verdana" panose="020B0604030504040204" pitchFamily="34" charset="0"/>
              </a:rPr>
              <a:t>Cultural Vistas Fees</a:t>
            </a:r>
          </a:p>
        </p:txBody>
      </p:sp>
      <p:sp>
        <p:nvSpPr>
          <p:cNvPr id="11" name="Rectangle 10">
            <a:extLst>
              <a:ext uri="{FF2B5EF4-FFF2-40B4-BE49-F238E27FC236}">
                <a16:creationId xmlns:a16="http://schemas.microsoft.com/office/drawing/2014/main" id="{F247B0B3-BC76-442F-A8E5-38F0796635C5}"/>
              </a:ext>
            </a:extLst>
          </p:cNvPr>
          <p:cNvSpPr/>
          <p:nvPr/>
        </p:nvSpPr>
        <p:spPr>
          <a:xfrm>
            <a:off x="675330" y="3128778"/>
            <a:ext cx="4572000" cy="307777"/>
          </a:xfrm>
          <a:prstGeom prst="rect">
            <a:avLst/>
          </a:prstGeom>
        </p:spPr>
        <p:txBody>
          <a:bodyPr>
            <a:spAutoFit/>
          </a:bodyPr>
          <a:lstStyle/>
          <a:p>
            <a:r>
              <a:rPr lang="en-US" sz="1400" b="1" dirty="0">
                <a:solidFill>
                  <a:srgbClr val="00ADEF"/>
                </a:solidFill>
                <a:latin typeface="Verdana" panose="020B0604030504040204" pitchFamily="34" charset="0"/>
                <a:ea typeface="Verdana" panose="020B0604030504040204" pitchFamily="34" charset="0"/>
                <a:cs typeface="Verdana" panose="020B0604030504040204" pitchFamily="34" charset="0"/>
              </a:rPr>
              <a:t>U.S. Teacher Salaries</a:t>
            </a:r>
          </a:p>
        </p:txBody>
      </p:sp>
      <p:sp>
        <p:nvSpPr>
          <p:cNvPr id="8" name="TextBox 7">
            <a:extLst>
              <a:ext uri="{FF2B5EF4-FFF2-40B4-BE49-F238E27FC236}">
                <a16:creationId xmlns:a16="http://schemas.microsoft.com/office/drawing/2014/main" id="{BA78D588-FB09-488E-99D6-BAC8338370C5}"/>
              </a:ext>
            </a:extLst>
          </p:cNvPr>
          <p:cNvSpPr txBox="1"/>
          <p:nvPr/>
        </p:nvSpPr>
        <p:spPr>
          <a:xfrm>
            <a:off x="675330" y="3507876"/>
            <a:ext cx="7516692" cy="738664"/>
          </a:xfrm>
          <a:prstGeom prst="rect">
            <a:avLst/>
          </a:prstGeom>
          <a:noFill/>
        </p:spPr>
        <p:txBody>
          <a:bodyPr wrap="square" rtlCol="0">
            <a:spAutoFit/>
          </a:bodyPr>
          <a:lstStyle/>
          <a:p>
            <a:r>
              <a:rPr lang="en-US" sz="1400" dirty="0">
                <a:solidFill>
                  <a:srgbClr val="818387"/>
                </a:solidFill>
              </a:rPr>
              <a:t>National Education Association: </a:t>
            </a:r>
          </a:p>
          <a:p>
            <a:pPr lvl="1"/>
            <a:r>
              <a:rPr lang="en-US" sz="1400" dirty="0">
                <a:solidFill>
                  <a:srgbClr val="818387"/>
                </a:solidFill>
              </a:rPr>
              <a:t>Average </a:t>
            </a:r>
            <a:r>
              <a:rPr lang="en-US" sz="1400" i="1" dirty="0">
                <a:solidFill>
                  <a:srgbClr val="818387"/>
                </a:solidFill>
              </a:rPr>
              <a:t>starting</a:t>
            </a:r>
            <a:r>
              <a:rPr lang="en-US" sz="1400" dirty="0">
                <a:solidFill>
                  <a:srgbClr val="818387"/>
                </a:solidFill>
              </a:rPr>
              <a:t> teacher salaries in each state for 2017-18:  $31,000 - $55,000</a:t>
            </a:r>
          </a:p>
          <a:p>
            <a:pPr lvl="1"/>
            <a:r>
              <a:rPr lang="en-US" sz="1400" dirty="0">
                <a:solidFill>
                  <a:srgbClr val="818387"/>
                </a:solidFill>
              </a:rPr>
              <a:t>National average public school teacher salary for 2017-18 was $60,477</a:t>
            </a:r>
          </a:p>
        </p:txBody>
      </p:sp>
    </p:spTree>
    <p:extLst>
      <p:ext uri="{BB962C8B-B14F-4D97-AF65-F5344CB8AC3E}">
        <p14:creationId xmlns:p14="http://schemas.microsoft.com/office/powerpoint/2010/main" val="9726706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2AFAFFB1-52D2-414F-833C-287CD33D13C2}"/>
              </a:ext>
            </a:extLst>
          </p:cNvPr>
          <p:cNvSpPr txBox="1">
            <a:spLocks/>
          </p:cNvSpPr>
          <p:nvPr/>
        </p:nvSpPr>
        <p:spPr>
          <a:xfrm>
            <a:off x="675330" y="920274"/>
            <a:ext cx="3452865" cy="707277"/>
          </a:xfrm>
          <a:prstGeom prst="rect">
            <a:avLst/>
          </a:prstGeom>
        </p:spPr>
        <p:txBody>
          <a:bodyPr vert="horz" wrap="none" lIns="0" tIns="0" rIns="0" bIns="0" rtlCol="0" anchor="t"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2000" b="1" dirty="0">
              <a:solidFill>
                <a:srgbClr val="00ADEF"/>
              </a:solidFill>
              <a:latin typeface="Verdana" panose="020B0604030504040204" pitchFamily="34" charset="0"/>
              <a:ea typeface="Verdana" panose="020B0604030504040204" pitchFamily="34" charset="0"/>
              <a:cs typeface="Verdana" panose="020B0604030504040204" pitchFamily="34" charset="0"/>
            </a:endParaRPr>
          </a:p>
        </p:txBody>
      </p:sp>
      <p:sp>
        <p:nvSpPr>
          <p:cNvPr id="2" name="Rectangle 1">
            <a:extLst>
              <a:ext uri="{FF2B5EF4-FFF2-40B4-BE49-F238E27FC236}">
                <a16:creationId xmlns:a16="http://schemas.microsoft.com/office/drawing/2014/main" id="{AAB84537-3E46-4595-81EA-5AA684BF068A}"/>
              </a:ext>
            </a:extLst>
          </p:cNvPr>
          <p:cNvSpPr/>
          <p:nvPr/>
        </p:nvSpPr>
        <p:spPr>
          <a:xfrm>
            <a:off x="675330" y="839716"/>
            <a:ext cx="4572000" cy="369332"/>
          </a:xfrm>
          <a:prstGeom prst="rect">
            <a:avLst/>
          </a:prstGeom>
        </p:spPr>
        <p:txBody>
          <a:bodyPr>
            <a:spAutoFit/>
          </a:bodyPr>
          <a:lstStyle/>
          <a:p>
            <a:r>
              <a:rPr lang="en-US" b="1" dirty="0">
                <a:solidFill>
                  <a:srgbClr val="063758"/>
                </a:solidFill>
                <a:latin typeface="Verdana" panose="020B0604030504040204" pitchFamily="34" charset="0"/>
                <a:ea typeface="Verdana" panose="020B0604030504040204" pitchFamily="34" charset="0"/>
                <a:cs typeface="Verdana" panose="020B0604030504040204" pitchFamily="34" charset="0"/>
              </a:rPr>
              <a:t>Program Cost</a:t>
            </a:r>
          </a:p>
        </p:txBody>
      </p:sp>
      <p:sp>
        <p:nvSpPr>
          <p:cNvPr id="5" name="TextBox 4">
            <a:extLst>
              <a:ext uri="{FF2B5EF4-FFF2-40B4-BE49-F238E27FC236}">
                <a16:creationId xmlns:a16="http://schemas.microsoft.com/office/drawing/2014/main" id="{3FBF0F88-1701-714F-7205-567D99AD177C}"/>
              </a:ext>
            </a:extLst>
          </p:cNvPr>
          <p:cNvSpPr txBox="1"/>
          <p:nvPr/>
        </p:nvSpPr>
        <p:spPr>
          <a:xfrm>
            <a:off x="772510" y="1273912"/>
            <a:ext cx="7535918" cy="2031325"/>
          </a:xfrm>
          <a:prstGeom prst="rect">
            <a:avLst/>
          </a:prstGeom>
          <a:noFill/>
        </p:spPr>
        <p:txBody>
          <a:bodyPr wrap="square" rtlCol="0">
            <a:spAutoFit/>
          </a:bodyPr>
          <a:lstStyle/>
          <a:p>
            <a:r>
              <a:rPr lang="en-US" dirty="0">
                <a:solidFill>
                  <a:srgbClr val="818387"/>
                </a:solidFill>
              </a:rPr>
              <a:t>Evaluating whether you have the funds to participate is a critical first step in this process.  We understand you can’t know all the exact details right now and much will depend on how much your school can cover.  </a:t>
            </a:r>
          </a:p>
          <a:p>
            <a:endParaRPr lang="en-US" dirty="0">
              <a:solidFill>
                <a:srgbClr val="818387"/>
              </a:solidFill>
            </a:endParaRPr>
          </a:p>
          <a:p>
            <a:r>
              <a:rPr lang="en-US" dirty="0">
                <a:solidFill>
                  <a:srgbClr val="818387"/>
                </a:solidFill>
              </a:rPr>
              <a:t>Read through our </a:t>
            </a:r>
            <a:r>
              <a:rPr lang="en-US" dirty="0">
                <a:solidFill>
                  <a:srgbClr val="818387"/>
                </a:solidFill>
                <a:hlinkClick r:id="rId3"/>
              </a:rPr>
              <a:t>article on budgeting</a:t>
            </a:r>
            <a:r>
              <a:rPr lang="en-US" dirty="0">
                <a:solidFill>
                  <a:srgbClr val="818387"/>
                </a:solidFill>
              </a:rPr>
              <a:t>.</a:t>
            </a:r>
          </a:p>
          <a:p>
            <a:endParaRPr lang="en-US" dirty="0">
              <a:solidFill>
                <a:srgbClr val="818387"/>
              </a:solidFill>
            </a:endParaRPr>
          </a:p>
          <a:p>
            <a:r>
              <a:rPr lang="en-US" dirty="0">
                <a:solidFill>
                  <a:srgbClr val="818387"/>
                </a:solidFill>
              </a:rPr>
              <a:t>Download this estimate of </a:t>
            </a:r>
            <a:r>
              <a:rPr lang="en-US" dirty="0">
                <a:solidFill>
                  <a:srgbClr val="818387"/>
                </a:solidFill>
                <a:hlinkClick r:id="rId4"/>
              </a:rPr>
              <a:t>pre-departure and arrival costs</a:t>
            </a:r>
            <a:r>
              <a:rPr lang="en-US" dirty="0">
                <a:solidFill>
                  <a:srgbClr val="818387"/>
                </a:solidFill>
              </a:rPr>
              <a:t>. </a:t>
            </a:r>
          </a:p>
        </p:txBody>
      </p:sp>
    </p:spTree>
    <p:extLst>
      <p:ext uri="{BB962C8B-B14F-4D97-AF65-F5344CB8AC3E}">
        <p14:creationId xmlns:p14="http://schemas.microsoft.com/office/powerpoint/2010/main" val="37849364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457E6E8-6CCE-C1D5-09B4-08D84AA22CCF}"/>
              </a:ext>
            </a:extLst>
          </p:cNvPr>
          <p:cNvSpPr>
            <a:spLocks noGrp="1" noRot="1" noMove="1" noResize="1" noEditPoints="1" noAdjustHandles="1" noChangeArrowheads="1" noChangeShapeType="1"/>
          </p:cNvSpPr>
          <p:nvPr/>
        </p:nvSpPr>
        <p:spPr>
          <a:xfrm>
            <a:off x="0" y="0"/>
            <a:ext cx="9144000" cy="11431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dirty="0"/>
          </a:p>
        </p:txBody>
      </p:sp>
      <p:sp>
        <p:nvSpPr>
          <p:cNvPr id="2" name="Title 1">
            <a:extLst>
              <a:ext uri="{FF2B5EF4-FFF2-40B4-BE49-F238E27FC236}">
                <a16:creationId xmlns:a16="http://schemas.microsoft.com/office/drawing/2014/main" id="{DD0B6389-2374-4677-B8BB-59410CCC32FD}"/>
              </a:ext>
            </a:extLst>
          </p:cNvPr>
          <p:cNvSpPr>
            <a:spLocks noGrp="1"/>
          </p:cNvSpPr>
          <p:nvPr>
            <p:ph type="title"/>
          </p:nvPr>
        </p:nvSpPr>
        <p:spPr>
          <a:xfrm>
            <a:off x="486919" y="264490"/>
            <a:ext cx="3685623" cy="614219"/>
          </a:xfrm>
        </p:spPr>
        <p:txBody>
          <a:bodyP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4050" dirty="0"/>
              <a:t>heading</a:t>
            </a:r>
          </a:p>
        </p:txBody>
      </p:sp>
      <p:pic>
        <p:nvPicPr>
          <p:cNvPr id="3" name="Picture 2">
            <a:extLst>
              <a:ext uri="{FF2B5EF4-FFF2-40B4-BE49-F238E27FC236}">
                <a16:creationId xmlns:a16="http://schemas.microsoft.com/office/drawing/2014/main" id="{F6B0AF3D-3082-4C87-E2B1-5475BB994F34}"/>
              </a:ext>
            </a:extLst>
          </p:cNvPr>
          <p:cNvPicPr>
            <a:picLocks noGrp="1" noRot="1" noChangeAspect="1" noMove="1" noResize="1" noEditPoints="1" noAdjustHandles="1" noChangeArrowheads="1" noChangeShapeType="1" noCrop="1"/>
          </p:cNvPicPr>
          <p:nvPr/>
        </p:nvPicPr>
        <p:blipFill>
          <a:blip r:embed="rId2"/>
          <a:srcRect/>
          <a:stretch/>
        </p:blipFill>
        <p:spPr>
          <a:xfrm>
            <a:off x="123825" y="4782314"/>
            <a:ext cx="1097671" cy="239742"/>
          </a:xfrm>
          <a:prstGeom prst="rect">
            <a:avLst/>
          </a:prstGeom>
        </p:spPr>
      </p:pic>
      <p:pic>
        <p:nvPicPr>
          <p:cNvPr id="4" name="Picture 3">
            <a:hlinkClick r:id="rId3"/>
            <a:extLst>
              <a:ext uri="{FF2B5EF4-FFF2-40B4-BE49-F238E27FC236}">
                <a16:creationId xmlns:a16="http://schemas.microsoft.com/office/drawing/2014/main" id="{5D2D8A7F-029B-7D13-80C0-BEF53D3C7DF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933145"/>
            <a:ext cx="9144000" cy="3277209"/>
          </a:xfrm>
          <a:prstGeom prst="rect">
            <a:avLst/>
          </a:prstGeom>
        </p:spPr>
      </p:pic>
      <p:sp>
        <p:nvSpPr>
          <p:cNvPr id="7" name="TextBox 6">
            <a:extLst>
              <a:ext uri="{FF2B5EF4-FFF2-40B4-BE49-F238E27FC236}">
                <a16:creationId xmlns:a16="http://schemas.microsoft.com/office/drawing/2014/main" id="{D96721D3-0A41-D33A-94E0-DBCF893C877D}"/>
              </a:ext>
            </a:extLst>
          </p:cNvPr>
          <p:cNvSpPr txBox="1"/>
          <p:nvPr/>
        </p:nvSpPr>
        <p:spPr>
          <a:xfrm>
            <a:off x="304800" y="281907"/>
            <a:ext cx="4572000" cy="369332"/>
          </a:xfrm>
          <a:prstGeom prst="rect">
            <a:avLst/>
          </a:prstGeom>
          <a:noFill/>
        </p:spPr>
        <p:txBody>
          <a:bodyPr wrap="square">
            <a:spAutoFit/>
          </a:bodyPr>
          <a:lstStyle/>
          <a:p>
            <a:r>
              <a:rPr lang="en-US" b="1" dirty="0">
                <a:solidFill>
                  <a:schemeClr val="bg1"/>
                </a:solidFill>
                <a:latin typeface="Verdana" panose="020B0604030504040204" pitchFamily="34" charset="0"/>
                <a:ea typeface="Verdana" panose="020B0604030504040204" pitchFamily="34" charset="0"/>
                <a:cs typeface="Verdana" panose="020B0604030504040204" pitchFamily="34" charset="0"/>
              </a:rPr>
              <a:t>ENGLISH REQUIREMENTS</a:t>
            </a:r>
          </a:p>
        </p:txBody>
      </p:sp>
    </p:spTree>
    <p:extLst>
      <p:ext uri="{BB962C8B-B14F-4D97-AF65-F5344CB8AC3E}">
        <p14:creationId xmlns:p14="http://schemas.microsoft.com/office/powerpoint/2010/main" val="1537164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241490C-1D79-5947-9E79-5BF4829A8E57}"/>
              </a:ext>
            </a:extLst>
          </p:cNvPr>
          <p:cNvSpPr txBox="1"/>
          <p:nvPr/>
        </p:nvSpPr>
        <p:spPr>
          <a:xfrm>
            <a:off x="10313" y="74898"/>
            <a:ext cx="9021392" cy="230832"/>
          </a:xfrm>
          <a:prstGeom prst="rect">
            <a:avLst/>
          </a:prstGeom>
          <a:noFill/>
        </p:spPr>
        <p:txBody>
          <a:bodyPr wrap="square" rtlCol="0">
            <a:spAutoFit/>
          </a:bodyPr>
          <a:lstStyle/>
          <a:p>
            <a:r>
              <a:rPr lang="en-US" sz="900" b="1" spc="300" dirty="0">
                <a:solidFill>
                  <a:schemeClr val="bg1"/>
                </a:solidFill>
                <a:latin typeface="Verdana" panose="020B0604030504040204" pitchFamily="34" charset="0"/>
                <a:ea typeface="Verdana" panose="020B0604030504040204" pitchFamily="34" charset="0"/>
                <a:cs typeface="Verdana" panose="020B0604030504040204" pitchFamily="34" charset="0"/>
              </a:rPr>
              <a:t>EXCHANGE VISITOR PROGRAM</a:t>
            </a:r>
          </a:p>
        </p:txBody>
      </p:sp>
      <p:sp>
        <p:nvSpPr>
          <p:cNvPr id="13" name="Title 1">
            <a:extLst>
              <a:ext uri="{FF2B5EF4-FFF2-40B4-BE49-F238E27FC236}">
                <a16:creationId xmlns:a16="http://schemas.microsoft.com/office/drawing/2014/main" id="{2AFAFFB1-52D2-414F-833C-287CD33D13C2}"/>
              </a:ext>
            </a:extLst>
          </p:cNvPr>
          <p:cNvSpPr txBox="1">
            <a:spLocks/>
          </p:cNvSpPr>
          <p:nvPr/>
        </p:nvSpPr>
        <p:spPr>
          <a:xfrm>
            <a:off x="675330" y="920274"/>
            <a:ext cx="3452865" cy="707277"/>
          </a:xfrm>
          <a:prstGeom prst="rect">
            <a:avLst/>
          </a:prstGeom>
        </p:spPr>
        <p:txBody>
          <a:bodyPr vert="horz" wrap="none" lIns="0" tIns="0" rIns="0" bIns="0" rtlCol="0" anchor="t"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b="1" dirty="0">
                <a:solidFill>
                  <a:srgbClr val="063758"/>
                </a:solidFill>
                <a:latin typeface="Verdana" panose="020B0604030504040204" pitchFamily="34" charset="0"/>
                <a:ea typeface="Verdana" panose="020B0604030504040204" pitchFamily="34" charset="0"/>
                <a:cs typeface="Verdana" panose="020B0604030504040204" pitchFamily="34" charset="0"/>
              </a:rPr>
              <a:t>English Requirements</a:t>
            </a:r>
          </a:p>
        </p:txBody>
      </p:sp>
      <p:sp>
        <p:nvSpPr>
          <p:cNvPr id="2" name="Rectangle 1">
            <a:extLst>
              <a:ext uri="{FF2B5EF4-FFF2-40B4-BE49-F238E27FC236}">
                <a16:creationId xmlns:a16="http://schemas.microsoft.com/office/drawing/2014/main" id="{AABBA76B-1B27-43F7-83C7-0CB6BA3981F7}"/>
              </a:ext>
            </a:extLst>
          </p:cNvPr>
          <p:cNvSpPr/>
          <p:nvPr/>
        </p:nvSpPr>
        <p:spPr>
          <a:xfrm>
            <a:off x="675330" y="1468275"/>
            <a:ext cx="7793340" cy="2062103"/>
          </a:xfrm>
          <a:prstGeom prst="rect">
            <a:avLst/>
          </a:prstGeom>
        </p:spPr>
        <p:txBody>
          <a:bodyPr wrap="square">
            <a:spAutoFit/>
          </a:bodyPr>
          <a:lstStyle/>
          <a:p>
            <a:r>
              <a:rPr lang="en-US" sz="1600" dirty="0">
                <a:solidFill>
                  <a:srgbClr val="818387"/>
                </a:solidFill>
                <a:latin typeface="Verdana" panose="020B0604030504040204" pitchFamily="34" charset="0"/>
                <a:ea typeface="Verdana" panose="020B0604030504040204" pitchFamily="34" charset="0"/>
              </a:rPr>
              <a:t>J-1 rules require you to have sufficient English to participate in the program, pursue your approved activities and interact with Americans.</a:t>
            </a:r>
          </a:p>
          <a:p>
            <a:endParaRPr lang="en-US" sz="1600" dirty="0">
              <a:solidFill>
                <a:srgbClr val="818387"/>
              </a:solidFill>
              <a:latin typeface="Verdana" panose="020B0604030504040204" pitchFamily="34" charset="0"/>
              <a:ea typeface="Verdana" panose="020B0604030504040204" pitchFamily="34" charset="0"/>
            </a:endParaRPr>
          </a:p>
          <a:p>
            <a:r>
              <a:rPr lang="en-US" sz="1600" dirty="0">
                <a:solidFill>
                  <a:srgbClr val="818387"/>
                </a:solidFill>
                <a:latin typeface="Verdana" panose="020B0604030504040204" pitchFamily="34" charset="0"/>
                <a:ea typeface="Verdana" panose="020B0604030504040204" pitchFamily="34" charset="0"/>
              </a:rPr>
              <a:t>Cultural Vistas will conduct an interview with each applicant and make an assessment.</a:t>
            </a:r>
          </a:p>
          <a:p>
            <a:endParaRPr lang="en-US" sz="1600" dirty="0">
              <a:solidFill>
                <a:srgbClr val="818387"/>
              </a:solidFill>
              <a:latin typeface="Verdana" panose="020B0604030504040204" pitchFamily="34" charset="0"/>
              <a:ea typeface="Verdana" panose="020B0604030504040204" pitchFamily="34" charset="0"/>
            </a:endParaRPr>
          </a:p>
          <a:p>
            <a:r>
              <a:rPr lang="en-US" sz="1600" dirty="0">
                <a:solidFill>
                  <a:srgbClr val="818387"/>
                </a:solidFill>
                <a:latin typeface="Verdana" panose="020B0604030504040204" pitchFamily="34" charset="0"/>
                <a:ea typeface="Verdana" panose="020B0604030504040204" pitchFamily="34" charset="0"/>
              </a:rPr>
              <a:t>Language ability will factor into school hiring decisions.</a:t>
            </a:r>
          </a:p>
          <a:p>
            <a:endParaRPr lang="en-US" sz="1600" dirty="0">
              <a:solidFill>
                <a:srgbClr val="818387"/>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847744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20704AD-30BD-4B9E-9469-5D73048110B3}"/>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951680" y="190314"/>
            <a:ext cx="7240639" cy="4216164"/>
          </a:xfrm>
          <a:prstGeom prst="rect">
            <a:avLst/>
          </a:prstGeom>
        </p:spPr>
      </p:pic>
      <p:sp>
        <p:nvSpPr>
          <p:cNvPr id="13" name="Title 1">
            <a:extLst>
              <a:ext uri="{FF2B5EF4-FFF2-40B4-BE49-F238E27FC236}">
                <a16:creationId xmlns:a16="http://schemas.microsoft.com/office/drawing/2014/main" id="{2AFAFFB1-52D2-414F-833C-287CD33D13C2}"/>
              </a:ext>
            </a:extLst>
          </p:cNvPr>
          <p:cNvSpPr txBox="1">
            <a:spLocks/>
          </p:cNvSpPr>
          <p:nvPr/>
        </p:nvSpPr>
        <p:spPr>
          <a:xfrm>
            <a:off x="4844881" y="357138"/>
            <a:ext cx="3452865" cy="707277"/>
          </a:xfrm>
          <a:prstGeom prst="rect">
            <a:avLst/>
          </a:prstGeom>
        </p:spPr>
        <p:txBody>
          <a:bodyPr vert="horz" wrap="none" lIns="0" tIns="0" rIns="0" bIns="0" rtlCol="0" anchor="t"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400" b="1" dirty="0">
                <a:solidFill>
                  <a:srgbClr val="00ADEF"/>
                </a:solidFill>
                <a:latin typeface="Verdana" panose="020B0604030504040204" pitchFamily="34" charset="0"/>
                <a:ea typeface="Verdana" panose="020B0604030504040204" pitchFamily="34" charset="0"/>
                <a:cs typeface="Verdana" panose="020B0604030504040204" pitchFamily="34" charset="0"/>
              </a:rPr>
              <a:t>School Placements</a:t>
            </a:r>
          </a:p>
        </p:txBody>
      </p:sp>
    </p:spTree>
    <p:extLst>
      <p:ext uri="{BB962C8B-B14F-4D97-AF65-F5344CB8AC3E}">
        <p14:creationId xmlns:p14="http://schemas.microsoft.com/office/powerpoint/2010/main" val="35697156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FD5B579-47C4-7A45-ABF9-1A407F0D54CE}"/>
              </a:ext>
            </a:extLst>
          </p:cNvPr>
          <p:cNvSpPr txBox="1">
            <a:spLocks/>
          </p:cNvSpPr>
          <p:nvPr/>
        </p:nvSpPr>
        <p:spPr>
          <a:xfrm>
            <a:off x="446714" y="582339"/>
            <a:ext cx="4750631" cy="369332"/>
          </a:xfrm>
          <a:prstGeom prst="rect">
            <a:avLst/>
          </a:prstGeom>
        </p:spPr>
        <p:txBody>
          <a:bodyPr vert="horz" wrap="square" lIns="0" tIns="0" rIns="0" bIns="0" rtlCol="0" anchor="t" anchorCtr="0">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400" b="1" dirty="0">
                <a:solidFill>
                  <a:srgbClr val="063758"/>
                </a:solidFill>
                <a:latin typeface="Verdana" panose="020B0604030504040204" pitchFamily="34" charset="0"/>
                <a:ea typeface="Verdana" panose="020B0604030504040204" pitchFamily="34" charset="0"/>
                <a:cs typeface="Verdana" panose="020B0604030504040204" pitchFamily="34" charset="0"/>
              </a:rPr>
              <a:t>Why They Want You!</a:t>
            </a:r>
          </a:p>
        </p:txBody>
      </p:sp>
      <p:sp>
        <p:nvSpPr>
          <p:cNvPr id="13" name="Rectangle 12">
            <a:extLst>
              <a:ext uri="{FF2B5EF4-FFF2-40B4-BE49-F238E27FC236}">
                <a16:creationId xmlns:a16="http://schemas.microsoft.com/office/drawing/2014/main" id="{3A84FE26-1C48-FF47-8D58-154196BC4D3C}"/>
              </a:ext>
            </a:extLst>
          </p:cNvPr>
          <p:cNvSpPr/>
          <p:nvPr/>
        </p:nvSpPr>
        <p:spPr>
          <a:xfrm>
            <a:off x="509552" y="1308538"/>
            <a:ext cx="4062448" cy="2708434"/>
          </a:xfrm>
          <a:prstGeom prst="rect">
            <a:avLst/>
          </a:prstGeom>
        </p:spPr>
        <p:txBody>
          <a:bodyPr wrap="square" lIns="0" tIns="0" rIns="0" bIns="0">
            <a:spAutoFit/>
          </a:bodyPr>
          <a:lstStyle/>
          <a:p>
            <a:pPr marL="285750" lvl="0" indent="-285750">
              <a:buFont typeface="Wingdings" panose="05000000000000000000" pitchFamily="2" charset="2"/>
              <a:buChar char="ü"/>
            </a:pPr>
            <a:r>
              <a:rPr lang="en-US" sz="1600" dirty="0">
                <a:solidFill>
                  <a:srgbClr val="818387"/>
                </a:solidFill>
              </a:rPr>
              <a:t>Diversify teaching staff and perspectives</a:t>
            </a:r>
          </a:p>
          <a:p>
            <a:pPr marL="285750" lvl="0" indent="-285750">
              <a:buFont typeface="Wingdings" panose="05000000000000000000" pitchFamily="2" charset="2"/>
              <a:buChar char="ü"/>
            </a:pPr>
            <a:r>
              <a:rPr lang="en-US" sz="1600" dirty="0">
                <a:solidFill>
                  <a:srgbClr val="818387"/>
                </a:solidFill>
              </a:rPr>
              <a:t>Bring the world to U.S. classrooms and communities</a:t>
            </a:r>
          </a:p>
          <a:p>
            <a:pPr marL="285750" lvl="0" indent="-285750">
              <a:buFont typeface="Wingdings" panose="05000000000000000000" pitchFamily="2" charset="2"/>
              <a:buChar char="ü"/>
            </a:pPr>
            <a:r>
              <a:rPr lang="en-US" sz="1600" dirty="0">
                <a:solidFill>
                  <a:srgbClr val="818387"/>
                </a:solidFill>
              </a:rPr>
              <a:t>Add to existing talent pipeline for hard to fill positions </a:t>
            </a:r>
          </a:p>
          <a:p>
            <a:pPr marL="285750" lvl="0" indent="-285750">
              <a:buFont typeface="Wingdings" panose="05000000000000000000" pitchFamily="2" charset="2"/>
              <a:buChar char="ü"/>
            </a:pPr>
            <a:r>
              <a:rPr lang="en-US" sz="1600" dirty="0">
                <a:solidFill>
                  <a:srgbClr val="818387"/>
                </a:solidFill>
              </a:rPr>
              <a:t>Create opportunity for students to interact with students from your country</a:t>
            </a:r>
          </a:p>
          <a:p>
            <a:pPr marL="285750" lvl="0" indent="-285750">
              <a:buFont typeface="Wingdings" panose="05000000000000000000" pitchFamily="2" charset="2"/>
              <a:buChar char="ü"/>
            </a:pPr>
            <a:r>
              <a:rPr lang="en-US" sz="1600" dirty="0">
                <a:solidFill>
                  <a:srgbClr val="818387"/>
                </a:solidFill>
              </a:rPr>
              <a:t>Host native language speakers for language programs</a:t>
            </a:r>
          </a:p>
          <a:p>
            <a:pPr marL="285750" lvl="0" indent="-285750">
              <a:buFont typeface="Wingdings" panose="05000000000000000000" pitchFamily="2" charset="2"/>
              <a:buChar char="ü"/>
            </a:pPr>
            <a:r>
              <a:rPr lang="en-US" sz="1600" dirty="0">
                <a:solidFill>
                  <a:srgbClr val="818387"/>
                </a:solidFill>
              </a:rPr>
              <a:t>Establish linkages with schools abroad for future exchange</a:t>
            </a:r>
          </a:p>
        </p:txBody>
      </p:sp>
      <p:pic>
        <p:nvPicPr>
          <p:cNvPr id="4" name="Picture 3">
            <a:extLst>
              <a:ext uri="{FF2B5EF4-FFF2-40B4-BE49-F238E27FC236}">
                <a16:creationId xmlns:a16="http://schemas.microsoft.com/office/drawing/2014/main" id="{EF1099C9-8C48-4F85-8CA3-92EE66806E73}"/>
              </a:ext>
            </a:extLst>
          </p:cNvPr>
          <p:cNvPicPr>
            <a:picLocks noChangeAspect="1"/>
          </p:cNvPicPr>
          <p:nvPr/>
        </p:nvPicPr>
        <p:blipFill rotWithShape="1">
          <a:blip r:embed="rId3"/>
          <a:srcRect r="22083"/>
          <a:stretch/>
        </p:blipFill>
        <p:spPr>
          <a:xfrm>
            <a:off x="5072172" y="1308538"/>
            <a:ext cx="3270631" cy="2798379"/>
          </a:xfrm>
          <a:prstGeom prst="rect">
            <a:avLst/>
          </a:prstGeom>
        </p:spPr>
      </p:pic>
      <p:sp>
        <p:nvSpPr>
          <p:cNvPr id="11" name="TextBox 10">
            <a:extLst>
              <a:ext uri="{FF2B5EF4-FFF2-40B4-BE49-F238E27FC236}">
                <a16:creationId xmlns:a16="http://schemas.microsoft.com/office/drawing/2014/main" id="{C07E1A58-D24C-42C4-995F-6F3E00966329}"/>
              </a:ext>
            </a:extLst>
          </p:cNvPr>
          <p:cNvSpPr txBox="1"/>
          <p:nvPr/>
        </p:nvSpPr>
        <p:spPr>
          <a:xfrm>
            <a:off x="10313" y="74898"/>
            <a:ext cx="9021392" cy="230832"/>
          </a:xfrm>
          <a:prstGeom prst="rect">
            <a:avLst/>
          </a:prstGeom>
          <a:noFill/>
        </p:spPr>
        <p:txBody>
          <a:bodyPr wrap="square" rtlCol="0">
            <a:spAutoFit/>
          </a:bodyPr>
          <a:lstStyle/>
          <a:p>
            <a:r>
              <a:rPr lang="en-US" sz="900" b="1" spc="300" dirty="0">
                <a:solidFill>
                  <a:schemeClr val="bg1"/>
                </a:solidFill>
                <a:latin typeface="Verdana" panose="020B0604030504040204" pitchFamily="34" charset="0"/>
                <a:ea typeface="Verdana" panose="020B0604030504040204" pitchFamily="34" charset="0"/>
                <a:cs typeface="Verdana" panose="020B0604030504040204" pitchFamily="34" charset="0"/>
              </a:rPr>
              <a:t>PLACEMENTS</a:t>
            </a:r>
          </a:p>
        </p:txBody>
      </p:sp>
    </p:spTree>
    <p:extLst>
      <p:ext uri="{BB962C8B-B14F-4D97-AF65-F5344CB8AC3E}">
        <p14:creationId xmlns:p14="http://schemas.microsoft.com/office/powerpoint/2010/main" val="5141612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241490C-1D79-5947-9E79-5BF4829A8E57}"/>
              </a:ext>
            </a:extLst>
          </p:cNvPr>
          <p:cNvSpPr txBox="1"/>
          <p:nvPr/>
        </p:nvSpPr>
        <p:spPr>
          <a:xfrm>
            <a:off x="10313" y="74898"/>
            <a:ext cx="9021392" cy="230832"/>
          </a:xfrm>
          <a:prstGeom prst="rect">
            <a:avLst/>
          </a:prstGeom>
          <a:noFill/>
        </p:spPr>
        <p:txBody>
          <a:bodyPr wrap="square" rtlCol="0">
            <a:spAutoFit/>
          </a:bodyPr>
          <a:lstStyle/>
          <a:p>
            <a:r>
              <a:rPr lang="en-US" sz="900" b="1" spc="300" dirty="0">
                <a:solidFill>
                  <a:schemeClr val="bg1"/>
                </a:solidFill>
                <a:latin typeface="Verdana" panose="020B0604030504040204" pitchFamily="34" charset="0"/>
                <a:ea typeface="Verdana" panose="020B0604030504040204" pitchFamily="34" charset="0"/>
                <a:cs typeface="Verdana" panose="020B0604030504040204" pitchFamily="34" charset="0"/>
              </a:rPr>
              <a:t>PLACEMENTS</a:t>
            </a:r>
          </a:p>
        </p:txBody>
      </p:sp>
      <p:sp>
        <p:nvSpPr>
          <p:cNvPr id="13" name="Title 1">
            <a:extLst>
              <a:ext uri="{FF2B5EF4-FFF2-40B4-BE49-F238E27FC236}">
                <a16:creationId xmlns:a16="http://schemas.microsoft.com/office/drawing/2014/main" id="{2AFAFFB1-52D2-414F-833C-287CD33D13C2}"/>
              </a:ext>
            </a:extLst>
          </p:cNvPr>
          <p:cNvSpPr txBox="1">
            <a:spLocks/>
          </p:cNvSpPr>
          <p:nvPr/>
        </p:nvSpPr>
        <p:spPr>
          <a:xfrm>
            <a:off x="675330" y="920274"/>
            <a:ext cx="3452865" cy="707277"/>
          </a:xfrm>
          <a:prstGeom prst="rect">
            <a:avLst/>
          </a:prstGeom>
        </p:spPr>
        <p:txBody>
          <a:bodyPr vert="horz" wrap="none" lIns="0" tIns="0" rIns="0" bIns="0" rtlCol="0" anchor="t"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b="1" dirty="0">
                <a:solidFill>
                  <a:srgbClr val="063758"/>
                </a:solidFill>
                <a:latin typeface="Verdana" panose="020B0604030504040204" pitchFamily="34" charset="0"/>
                <a:ea typeface="Verdana" panose="020B0604030504040204" pitchFamily="34" charset="0"/>
                <a:cs typeface="Verdana" panose="020B0604030504040204" pitchFamily="34" charset="0"/>
              </a:rPr>
              <a:t>Placement Expectations + Process</a:t>
            </a:r>
          </a:p>
        </p:txBody>
      </p:sp>
      <p:sp>
        <p:nvSpPr>
          <p:cNvPr id="3" name="TextBox 2">
            <a:extLst>
              <a:ext uri="{FF2B5EF4-FFF2-40B4-BE49-F238E27FC236}">
                <a16:creationId xmlns:a16="http://schemas.microsoft.com/office/drawing/2014/main" id="{F429DEA1-5B07-453D-8304-CFDEB083529A}"/>
              </a:ext>
            </a:extLst>
          </p:cNvPr>
          <p:cNvSpPr txBox="1"/>
          <p:nvPr/>
        </p:nvSpPr>
        <p:spPr>
          <a:xfrm>
            <a:off x="675330" y="1514693"/>
            <a:ext cx="7721794" cy="2893100"/>
          </a:xfrm>
          <a:prstGeom prst="rect">
            <a:avLst/>
          </a:prstGeom>
          <a:noFill/>
        </p:spPr>
        <p:txBody>
          <a:bodyPr wrap="square" rtlCol="0">
            <a:spAutoFit/>
          </a:bodyPr>
          <a:lstStyle/>
          <a:p>
            <a:pPr marL="285750" indent="-285750">
              <a:buFont typeface="Arial" panose="020B0604020202020204" pitchFamily="34" charset="0"/>
              <a:buChar char="•"/>
            </a:pPr>
            <a:r>
              <a:rPr lang="en-US" sz="1400" dirty="0">
                <a:solidFill>
                  <a:srgbClr val="818387"/>
                </a:solidFill>
              </a:rPr>
              <a:t>We cannot guarantee you offers in specific locations or specific salaries.  You should only submit your resume if you are pretty flexible about where to go.</a:t>
            </a:r>
          </a:p>
          <a:p>
            <a:pPr marL="285750" indent="-285750">
              <a:buFont typeface="Arial" panose="020B0604020202020204" pitchFamily="34" charset="0"/>
              <a:buChar char="•"/>
            </a:pPr>
            <a:r>
              <a:rPr lang="en-US" sz="1400" dirty="0">
                <a:solidFill>
                  <a:srgbClr val="818387"/>
                </a:solidFill>
              </a:rPr>
              <a:t>If a school is interested in your resume, you would be interviewed and have the opportunity to consider whether any position is right for you.  Resumes will be shared with schools though in some cases we may direct you to apply through the school’s online application process.  </a:t>
            </a:r>
          </a:p>
          <a:p>
            <a:pPr marL="285750" indent="-285750">
              <a:buFont typeface="Arial" panose="020B0604020202020204" pitchFamily="34" charset="0"/>
              <a:buChar char="•"/>
            </a:pPr>
            <a:r>
              <a:rPr lang="en-US" sz="1400" dirty="0">
                <a:solidFill>
                  <a:srgbClr val="818387"/>
                </a:solidFill>
              </a:rPr>
              <a:t>The exact start date of the program is dictated by the start date of your school and reporting dates for teachers.</a:t>
            </a:r>
          </a:p>
          <a:p>
            <a:pPr marL="285750" indent="-285750">
              <a:buFont typeface="Arial" panose="020B0604020202020204" pitchFamily="34" charset="0"/>
              <a:buChar char="•"/>
            </a:pPr>
            <a:r>
              <a:rPr lang="en-US" sz="1400" dirty="0">
                <a:solidFill>
                  <a:srgbClr val="818387"/>
                </a:solidFill>
              </a:rPr>
              <a:t>The exact length of your initial program term is mostly dictated by budget.  A 3-year program requires the 3-year fee up front.  Remember, you can start with one year and renew annually up to 5 years.</a:t>
            </a:r>
          </a:p>
          <a:p>
            <a:endParaRPr lang="en-US" sz="1400" dirty="0">
              <a:solidFill>
                <a:srgbClr val="818387"/>
              </a:solidFill>
            </a:endParaRPr>
          </a:p>
          <a:p>
            <a:pPr marL="285750" indent="-285750">
              <a:buFont typeface="Arial" panose="020B0604020202020204" pitchFamily="34" charset="0"/>
              <a:buChar char="•"/>
            </a:pPr>
            <a:endParaRPr lang="en-US" sz="1400" dirty="0">
              <a:solidFill>
                <a:srgbClr val="818387"/>
              </a:solidFill>
            </a:endParaRPr>
          </a:p>
          <a:p>
            <a:endParaRPr lang="en-US" sz="1400" dirty="0">
              <a:solidFill>
                <a:srgbClr val="818387"/>
              </a:solidFill>
            </a:endParaRPr>
          </a:p>
        </p:txBody>
      </p:sp>
    </p:spTree>
    <p:extLst>
      <p:ext uri="{BB962C8B-B14F-4D97-AF65-F5344CB8AC3E}">
        <p14:creationId xmlns:p14="http://schemas.microsoft.com/office/powerpoint/2010/main" val="17643346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2AFAFFB1-52D2-414F-833C-287CD33D13C2}"/>
              </a:ext>
            </a:extLst>
          </p:cNvPr>
          <p:cNvSpPr txBox="1">
            <a:spLocks/>
          </p:cNvSpPr>
          <p:nvPr/>
        </p:nvSpPr>
        <p:spPr>
          <a:xfrm>
            <a:off x="675330" y="920274"/>
            <a:ext cx="3452865" cy="707277"/>
          </a:xfrm>
          <a:prstGeom prst="rect">
            <a:avLst/>
          </a:prstGeom>
        </p:spPr>
        <p:txBody>
          <a:bodyPr vert="horz" wrap="none" lIns="0" tIns="0" rIns="0" bIns="0" rtlCol="0" anchor="t"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b="1" dirty="0">
                <a:solidFill>
                  <a:srgbClr val="063758"/>
                </a:solidFill>
                <a:latin typeface="Verdana" panose="020B0604030504040204" pitchFamily="34" charset="0"/>
                <a:ea typeface="Verdana" panose="020B0604030504040204" pitchFamily="34" charset="0"/>
                <a:cs typeface="Verdana" panose="020B0604030504040204" pitchFamily="34" charset="0"/>
              </a:rPr>
              <a:t>Next steps</a:t>
            </a:r>
          </a:p>
        </p:txBody>
      </p:sp>
      <p:sp>
        <p:nvSpPr>
          <p:cNvPr id="3" name="TextBox 2">
            <a:extLst>
              <a:ext uri="{FF2B5EF4-FFF2-40B4-BE49-F238E27FC236}">
                <a16:creationId xmlns:a16="http://schemas.microsoft.com/office/drawing/2014/main" id="{F429DEA1-5B07-453D-8304-CFDEB083529A}"/>
              </a:ext>
            </a:extLst>
          </p:cNvPr>
          <p:cNvSpPr txBox="1"/>
          <p:nvPr/>
        </p:nvSpPr>
        <p:spPr>
          <a:xfrm>
            <a:off x="675330" y="1514693"/>
            <a:ext cx="7721794" cy="2246769"/>
          </a:xfrm>
          <a:prstGeom prst="rect">
            <a:avLst/>
          </a:prstGeom>
          <a:noFill/>
        </p:spPr>
        <p:txBody>
          <a:bodyPr wrap="square" rtlCol="0">
            <a:spAutoFit/>
          </a:bodyPr>
          <a:lstStyle/>
          <a:p>
            <a:r>
              <a:rPr lang="en-US" sz="1400" dirty="0">
                <a:solidFill>
                  <a:srgbClr val="818387"/>
                </a:solidFill>
              </a:rPr>
              <a:t>You are invited to submit an application of interest for initial evaluation.  Those who pass initial screening will be considered for placements and your resume will be shared with schools.  If you receive a job offer, you will be asked to complete our full application for sponsorship in order to obtain the visa and verify your qualifications (diplomas, references, etc.).  </a:t>
            </a:r>
            <a:r>
              <a:rPr lang="en-US" sz="1400" i="1" dirty="0">
                <a:solidFill>
                  <a:srgbClr val="818387"/>
                </a:solidFill>
              </a:rPr>
              <a:t>We do not guarantee you a position and only those who fit our positions will be contacted.</a:t>
            </a:r>
          </a:p>
          <a:p>
            <a:endParaRPr lang="en-US" sz="1400" dirty="0">
              <a:solidFill>
                <a:srgbClr val="818387"/>
              </a:solidFill>
            </a:endParaRPr>
          </a:p>
          <a:p>
            <a:r>
              <a:rPr lang="en-US" sz="1400" dirty="0">
                <a:solidFill>
                  <a:srgbClr val="818387"/>
                </a:solidFill>
              </a:rPr>
              <a:t>If you’re interested but would rather pursue opportunities on your own, start searching!  If you secure a position from a school, we can still consider you for visa sponsorship.  Please do not accept any offers until you speak with us.  Our spaces are limited each year so we cannot guarantee that we will be able to sponsor you in this case.</a:t>
            </a:r>
          </a:p>
        </p:txBody>
      </p:sp>
    </p:spTree>
    <p:extLst>
      <p:ext uri="{BB962C8B-B14F-4D97-AF65-F5344CB8AC3E}">
        <p14:creationId xmlns:p14="http://schemas.microsoft.com/office/powerpoint/2010/main" val="18701934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09A1C012-8297-4361-ACE8-A2509FB189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154680"/>
            <a:ext cx="9144000" cy="19888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useBgFill="1">
        <p:nvSpPr>
          <p:cNvPr id="43" name="Rectangle 42">
            <a:extLst>
              <a:ext uri="{FF2B5EF4-FFF2-40B4-BE49-F238E27FC236}">
                <a16:creationId xmlns:a16="http://schemas.microsoft.com/office/drawing/2014/main" id="{4AA13AD3-0A4F-475A-BEBB-DEEFF5C09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97"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45" name="Rectangle 44">
            <a:extLst>
              <a:ext uri="{FF2B5EF4-FFF2-40B4-BE49-F238E27FC236}">
                <a16:creationId xmlns:a16="http://schemas.microsoft.com/office/drawing/2014/main" id="{D65E0E3C-32F3-480B-9842-7611BBE2E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3009" y="0"/>
            <a:ext cx="5650991"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23" name="Title 22">
            <a:extLst>
              <a:ext uri="{FF2B5EF4-FFF2-40B4-BE49-F238E27FC236}">
                <a16:creationId xmlns:a16="http://schemas.microsoft.com/office/drawing/2014/main" id="{CC69C1A1-78E3-4597-AE36-69056DA332BE}"/>
              </a:ext>
            </a:extLst>
          </p:cNvPr>
          <p:cNvSpPr>
            <a:spLocks noGrp="1" noRot="1" noMove="1" noResize="1" noEditPoints="1" noAdjustHandles="1" noChangeArrowheads="1" noChangeShapeType="1"/>
          </p:cNvSpPr>
          <p:nvPr>
            <p:ph type="title"/>
          </p:nvPr>
        </p:nvSpPr>
        <p:spPr>
          <a:xfrm>
            <a:off x="4252829" y="772070"/>
            <a:ext cx="4579984" cy="3707775"/>
          </a:xfrm>
        </p:spPr>
        <p:txBody>
          <a:bodyPr vert="horz" lIns="68580" tIns="68580" rIns="68580" bIns="68580" rtlCol="0" anchor="t">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nSpc>
                <a:spcPct val="114000"/>
              </a:lnSpc>
            </a:pPr>
            <a:r>
              <a:rPr lang="en-US" sz="3000" b="1" cap="none" dirty="0">
                <a:solidFill>
                  <a:schemeClr val="bg1"/>
                </a:solidFill>
                <a:latin typeface="Poppins" panose="00000500000000000000" pitchFamily="2" charset="0"/>
                <a:ea typeface="+mn-lt"/>
                <a:cs typeface="Poppins" panose="00000500000000000000" pitchFamily="2" charset="0"/>
              </a:rPr>
              <a:t>Cultural Vistas </a:t>
            </a:r>
            <a:r>
              <a:rPr lang="en-US" sz="3000" cap="none" dirty="0">
                <a:solidFill>
                  <a:schemeClr val="bg1"/>
                </a:solidFill>
                <a:latin typeface="Poppins" panose="00000500000000000000" pitchFamily="2" charset="0"/>
                <a:ea typeface="+mn-lt"/>
                <a:cs typeface="Poppins" panose="00000500000000000000" pitchFamily="2" charset="0"/>
              </a:rPr>
              <a:t>leverages the power of international exchange to </a:t>
            </a:r>
            <a:r>
              <a:rPr lang="en-US" sz="3000" b="1" cap="none" dirty="0">
                <a:solidFill>
                  <a:schemeClr val="bg1"/>
                </a:solidFill>
                <a:latin typeface="Poppins" panose="00000500000000000000" pitchFamily="2" charset="0"/>
                <a:ea typeface="+mn-lt"/>
                <a:cs typeface="Poppins" panose="00000500000000000000" pitchFamily="2" charset="0"/>
              </a:rPr>
              <a:t>connect</a:t>
            </a:r>
            <a:r>
              <a:rPr lang="en-US" sz="3000" cap="none" dirty="0">
                <a:solidFill>
                  <a:schemeClr val="bg1"/>
                </a:solidFill>
                <a:latin typeface="Poppins" panose="00000500000000000000" pitchFamily="2" charset="0"/>
                <a:ea typeface="+mn-lt"/>
                <a:cs typeface="Poppins" panose="00000500000000000000" pitchFamily="2" charset="0"/>
              </a:rPr>
              <a:t> lives, </a:t>
            </a:r>
            <a:r>
              <a:rPr lang="en-US" sz="3000" b="1" cap="none" dirty="0">
                <a:solidFill>
                  <a:schemeClr val="bg1"/>
                </a:solidFill>
                <a:latin typeface="Poppins" panose="00000500000000000000" pitchFamily="2" charset="0"/>
                <a:ea typeface="+mn-lt"/>
                <a:cs typeface="Poppins" panose="00000500000000000000" pitchFamily="2" charset="0"/>
              </a:rPr>
              <a:t>enhance</a:t>
            </a:r>
            <a:r>
              <a:rPr lang="en-US" sz="3000" cap="none" dirty="0">
                <a:solidFill>
                  <a:schemeClr val="bg1"/>
                </a:solidFill>
                <a:latin typeface="Poppins" panose="00000500000000000000" pitchFamily="2" charset="0"/>
                <a:ea typeface="+mn-lt"/>
                <a:cs typeface="Poppins" panose="00000500000000000000" pitchFamily="2" charset="0"/>
              </a:rPr>
              <a:t> global skills, &amp; </a:t>
            </a:r>
            <a:r>
              <a:rPr lang="en-US" sz="3000" b="1" cap="none" dirty="0">
                <a:solidFill>
                  <a:schemeClr val="bg1"/>
                </a:solidFill>
                <a:latin typeface="Poppins" panose="00000500000000000000" pitchFamily="2" charset="0"/>
                <a:ea typeface="+mn-lt"/>
                <a:cs typeface="Poppins" panose="00000500000000000000" pitchFamily="2" charset="0"/>
              </a:rPr>
              <a:t>drive</a:t>
            </a:r>
            <a:r>
              <a:rPr lang="en-US" sz="3000" cap="none" dirty="0">
                <a:solidFill>
                  <a:schemeClr val="bg1"/>
                </a:solidFill>
                <a:latin typeface="Poppins" panose="00000500000000000000" pitchFamily="2" charset="0"/>
                <a:ea typeface="+mn-lt"/>
                <a:cs typeface="Poppins" panose="00000500000000000000" pitchFamily="2" charset="0"/>
              </a:rPr>
              <a:t> positive change.</a:t>
            </a:r>
            <a:endParaRPr lang="en-US" sz="3000" cap="none" dirty="0">
              <a:solidFill>
                <a:schemeClr val="bg1"/>
              </a:solidFill>
              <a:latin typeface="Poppins" panose="00000500000000000000" pitchFamily="2" charset="0"/>
              <a:cs typeface="Poppins" panose="00000500000000000000" pitchFamily="2" charset="0"/>
            </a:endParaRPr>
          </a:p>
        </p:txBody>
      </p:sp>
      <p:sp>
        <p:nvSpPr>
          <p:cNvPr id="24" name="Content Placeholder 23">
            <a:extLst>
              <a:ext uri="{FF2B5EF4-FFF2-40B4-BE49-F238E27FC236}">
                <a16:creationId xmlns:a16="http://schemas.microsoft.com/office/drawing/2014/main" id="{D593D767-CBED-4343-BF82-E91FA5BF5521}"/>
              </a:ext>
            </a:extLst>
          </p:cNvPr>
          <p:cNvSpPr>
            <a:spLocks noGrp="1" noRot="1" noMove="1" noResize="1" noEditPoints="1" noAdjustHandles="1" noChangeArrowheads="1" noChangeShapeType="1"/>
          </p:cNvSpPr>
          <p:nvPr>
            <p:ph idx="1"/>
          </p:nvPr>
        </p:nvSpPr>
        <p:spPr>
          <a:xfrm>
            <a:off x="4268741" y="202431"/>
            <a:ext cx="2865984" cy="367210"/>
          </a:xfrm>
        </p:spPr>
        <p:txBody>
          <a:bodyPr vert="horz" lIns="68580" tIns="68580" rIns="68580" bIns="68580" rtlCol="0" anchor="t">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500" dirty="0">
                <a:latin typeface="Poppins" panose="00000500000000000000" pitchFamily="2" charset="0"/>
                <a:cs typeface="Poppins" panose="00000500000000000000" pitchFamily="2" charset="0"/>
              </a:rPr>
              <a:t>WHO WE ARE: </a:t>
            </a:r>
            <a:r>
              <a:rPr lang="en-US" sz="1500" b="1" dirty="0">
                <a:solidFill>
                  <a:schemeClr val="accent2"/>
                </a:solidFill>
                <a:latin typeface="Poppins" panose="00000500000000000000" pitchFamily="2" charset="0"/>
                <a:cs typeface="Poppins" panose="00000500000000000000" pitchFamily="2" charset="0"/>
              </a:rPr>
              <a:t>OUR MISSION</a:t>
            </a:r>
          </a:p>
        </p:txBody>
      </p:sp>
      <p:sp>
        <p:nvSpPr>
          <p:cNvPr id="7" name="Slide Number Placeholder 6">
            <a:extLst>
              <a:ext uri="{FF2B5EF4-FFF2-40B4-BE49-F238E27FC236}">
                <a16:creationId xmlns:a16="http://schemas.microsoft.com/office/drawing/2014/main" id="{A352ABE0-11DD-496F-AD25-CB335771B694}"/>
              </a:ext>
            </a:extLst>
          </p:cNvPr>
          <p:cNvSpPr>
            <a:spLocks noGrp="1"/>
          </p:cNvSpPr>
          <p:nvPr>
            <p:ph type="sldNum" sz="quarter" idx="12"/>
          </p:nvPr>
        </p:nvSpPr>
        <p:spPr>
          <a:xfrm>
            <a:off x="7722108" y="4767263"/>
            <a:ext cx="699516" cy="273844"/>
          </a:xfrm>
        </p:spPr>
        <p:txBody>
          <a:bodyPr vert="horz" lIns="68580" tIns="34290" rIns="68580" bIns="34290" rtlCol="0" anchor="ctr">
            <a:normAutofit/>
          </a:bodyPr>
          <a:lst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a:lstStyle>
          <a:p>
            <a:pPr algn="l">
              <a:spcAft>
                <a:spcPts val="450"/>
              </a:spcAft>
            </a:pPr>
            <a:fld id="{294A09A9-5501-47C1-A89A-A340965A2BE2}" type="slidenum">
              <a:rPr lang="en-US"/>
              <a:pPr algn="l">
                <a:spcAft>
                  <a:spcPts val="450"/>
                </a:spcAft>
              </a:pPr>
              <a:t>3</a:t>
            </a:fld>
            <a:endParaRPr lang="en-US"/>
          </a:p>
        </p:txBody>
      </p:sp>
      <p:pic>
        <p:nvPicPr>
          <p:cNvPr id="27" name="Picture Placeholder 26">
            <a:extLst>
              <a:ext uri="{FF2B5EF4-FFF2-40B4-BE49-F238E27FC236}">
                <a16:creationId xmlns:a16="http://schemas.microsoft.com/office/drawing/2014/main" id="{7C9B5A1D-6E4C-4C2C-99B4-DA2732F7CC31}"/>
              </a:ext>
            </a:extLst>
          </p:cNvPr>
          <p:cNvPicPr>
            <a:picLocks noGrp="1" noRot="1" noChangeAspect="1" noMove="1" noResize="1" noEditPoints="1" noAdjustHandles="1" noChangeArrowheads="1" noChangeShapeType="1" noCrop="1"/>
          </p:cNvPicPr>
          <p:nvPr>
            <p:ph type="pic" sz="quarter" idx="13"/>
          </p:nvPr>
        </p:nvPicPr>
        <p:blipFill rotWithShape="1">
          <a:blip r:embed="rId3"/>
          <a:srcRect l="32386" r="21799"/>
          <a:stretch/>
        </p:blipFill>
        <p:spPr>
          <a:xfrm>
            <a:off x="-13479" y="0"/>
            <a:ext cx="3963003" cy="5153298"/>
          </a:xfrm>
          <a:prstGeom prst="rect">
            <a:avLst/>
          </a:prstGeom>
        </p:spPr>
      </p:pic>
      <p:pic>
        <p:nvPicPr>
          <p:cNvPr id="3" name="Picture 2">
            <a:extLst>
              <a:ext uri="{FF2B5EF4-FFF2-40B4-BE49-F238E27FC236}">
                <a16:creationId xmlns:a16="http://schemas.microsoft.com/office/drawing/2014/main" id="{3F91496A-B313-7134-FF7F-277072E08FCF}"/>
              </a:ext>
            </a:extLst>
          </p:cNvPr>
          <p:cNvPicPr>
            <a:picLocks noGrp="1" noRot="1" noChangeAspect="1" noMove="1" noResize="1" noEditPoints="1" noAdjustHandles="1" noChangeArrowheads="1" noChangeShapeType="1" noCrop="1"/>
          </p:cNvPicPr>
          <p:nvPr/>
        </p:nvPicPr>
        <p:blipFill>
          <a:blip r:embed="rId4"/>
          <a:srcRect/>
          <a:stretch/>
        </p:blipFill>
        <p:spPr>
          <a:xfrm>
            <a:off x="123825" y="4782314"/>
            <a:ext cx="1097671" cy="239742"/>
          </a:xfrm>
          <a:prstGeom prst="rect">
            <a:avLst/>
          </a:prstGeom>
        </p:spPr>
      </p:pic>
    </p:spTree>
    <p:extLst>
      <p:ext uri="{BB962C8B-B14F-4D97-AF65-F5344CB8AC3E}">
        <p14:creationId xmlns:p14="http://schemas.microsoft.com/office/powerpoint/2010/main" val="22124747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1D153959-30FA-4987-A094-7243641F47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16987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useBgFill="1">
        <p:nvSpPr>
          <p:cNvPr id="53" name="Rectangle 52">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46" name="Title 45">
            <a:extLst>
              <a:ext uri="{FF2B5EF4-FFF2-40B4-BE49-F238E27FC236}">
                <a16:creationId xmlns:a16="http://schemas.microsoft.com/office/drawing/2014/main" id="{CEB845D9-890B-484B-975B-B5F85434B469}"/>
              </a:ext>
            </a:extLst>
          </p:cNvPr>
          <p:cNvSpPr>
            <a:spLocks noGrp="1"/>
          </p:cNvSpPr>
          <p:nvPr>
            <p:ph type="title"/>
          </p:nvPr>
        </p:nvSpPr>
        <p:spPr>
          <a:xfrm>
            <a:off x="410528" y="3411813"/>
            <a:ext cx="3700266" cy="598426"/>
          </a:xfrm>
        </p:spPr>
        <p:txBody>
          <a:bodyPr vert="horz" lIns="68580" tIns="34290" rIns="68580" bIns="34290" rtlCol="0" anchor="t">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nSpc>
                <a:spcPct val="90000"/>
              </a:lnSpc>
              <a:spcBef>
                <a:spcPct val="0"/>
              </a:spcBef>
            </a:pPr>
            <a:r>
              <a:rPr lang="en-US" sz="4500" kern="1200" cap="all" spc="90" baseline="0" dirty="0">
                <a:solidFill>
                  <a:schemeClr val="tx1"/>
                </a:solidFill>
                <a:latin typeface="+mj-lt"/>
                <a:ea typeface="+mj-ea"/>
                <a:cs typeface="+mj-cs"/>
              </a:rPr>
              <a:t>Thank you</a:t>
            </a:r>
          </a:p>
        </p:txBody>
      </p:sp>
      <p:pic>
        <p:nvPicPr>
          <p:cNvPr id="17" name="Picture Placeholder 16" descr="A group of people posing for a photo&#10;&#10;Description automatically generated">
            <a:extLst>
              <a:ext uri="{FF2B5EF4-FFF2-40B4-BE49-F238E27FC236}">
                <a16:creationId xmlns:a16="http://schemas.microsoft.com/office/drawing/2014/main" id="{3CB6365D-A385-20EE-E470-AED5AC6CAB8A}"/>
              </a:ext>
            </a:extLst>
          </p:cNvPr>
          <p:cNvPicPr>
            <a:picLocks noGrp="1" noChangeAspect="1"/>
          </p:cNvPicPr>
          <p:nvPr>
            <p:ph type="pic" sz="quarter" idx="13"/>
          </p:nvPr>
        </p:nvPicPr>
        <p:blipFill>
          <a:blip r:embed="rId3"/>
          <a:srcRect t="31870" b="31870"/>
          <a:stretch>
            <a:fillRect/>
          </a:stretch>
        </p:blipFill>
        <p:spPr>
          <a:xfrm>
            <a:off x="0" y="0"/>
            <a:ext cx="9144000" cy="2486025"/>
          </a:xfrm>
        </p:spPr>
      </p:pic>
      <p:pic>
        <p:nvPicPr>
          <p:cNvPr id="23" name="Picture 22" descr="A picture containing logo&#10;&#10;Description automatically generated">
            <a:extLst>
              <a:ext uri="{FF2B5EF4-FFF2-40B4-BE49-F238E27FC236}">
                <a16:creationId xmlns:a16="http://schemas.microsoft.com/office/drawing/2014/main" id="{C0FDD324-DE75-C85C-8491-15947CD0C703}"/>
              </a:ext>
            </a:extLst>
          </p:cNvPr>
          <p:cNvPicPr>
            <a:picLocks noChangeAspect="1"/>
          </p:cNvPicPr>
          <p:nvPr/>
        </p:nvPicPr>
        <p:blipFill>
          <a:blip r:embed="rId4"/>
          <a:stretch>
            <a:fillRect/>
          </a:stretch>
        </p:blipFill>
        <p:spPr>
          <a:xfrm>
            <a:off x="410529" y="2628236"/>
            <a:ext cx="2436337" cy="532120"/>
          </a:xfrm>
          <a:prstGeom prst="rect">
            <a:avLst/>
          </a:prstGeom>
        </p:spPr>
      </p:pic>
      <p:grpSp>
        <p:nvGrpSpPr>
          <p:cNvPr id="41" name="Group 40">
            <a:extLst>
              <a:ext uri="{FF2B5EF4-FFF2-40B4-BE49-F238E27FC236}">
                <a16:creationId xmlns:a16="http://schemas.microsoft.com/office/drawing/2014/main" id="{4D7EC9E3-2DDC-A928-1CA1-BA2FE8565830}"/>
              </a:ext>
            </a:extLst>
          </p:cNvPr>
          <p:cNvGrpSpPr>
            <a:grpSpLocks/>
          </p:cNvGrpSpPr>
          <p:nvPr/>
        </p:nvGrpSpPr>
        <p:grpSpPr>
          <a:xfrm>
            <a:off x="6694328" y="4010237"/>
            <a:ext cx="1999444" cy="737070"/>
            <a:chOff x="8925770" y="5346985"/>
            <a:chExt cx="2665925" cy="982760"/>
          </a:xfrm>
        </p:grpSpPr>
        <p:grpSp>
          <p:nvGrpSpPr>
            <p:cNvPr id="28" name="Group 27">
              <a:extLst>
                <a:ext uri="{FF2B5EF4-FFF2-40B4-BE49-F238E27FC236}">
                  <a16:creationId xmlns:a16="http://schemas.microsoft.com/office/drawing/2014/main" id="{379E07D4-174C-4033-E009-8AA2552074F7}"/>
                </a:ext>
              </a:extLst>
            </p:cNvPr>
            <p:cNvGrpSpPr>
              <a:grpSpLocks/>
            </p:cNvGrpSpPr>
            <p:nvPr/>
          </p:nvGrpSpPr>
          <p:grpSpPr>
            <a:xfrm>
              <a:off x="8925770" y="5742666"/>
              <a:ext cx="2665925" cy="587079"/>
              <a:chOff x="8269841" y="5431859"/>
              <a:chExt cx="2665925" cy="587079"/>
            </a:xfrm>
          </p:grpSpPr>
          <p:pic>
            <p:nvPicPr>
              <p:cNvPr id="5" name="Picture 4" descr="Icon&#10;&#10;Description automatically generated">
                <a:extLst>
                  <a:ext uri="{FF2B5EF4-FFF2-40B4-BE49-F238E27FC236}">
                    <a16:creationId xmlns:a16="http://schemas.microsoft.com/office/drawing/2014/main" id="{0F99ED26-44E9-B697-0F62-D6F24C00683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301" b="90234" l="8496" r="91602">
                            <a14:foregroundMark x1="42969" y1="8301" x2="42969" y2="8301"/>
                            <a14:foregroundMark x1="91699" y1="46875" x2="91699" y2="46875"/>
                            <a14:foregroundMark x1="47363" y1="90332" x2="47363" y2="90332"/>
                            <a14:foregroundMark x1="8496" y1="45508" x2="8496" y2="45508"/>
                          </a14:backgroundRemoval>
                        </a14:imgEffect>
                      </a14:imgLayer>
                    </a14:imgProps>
                  </a:ext>
                </a:extLst>
              </a:blip>
              <a:stretch>
                <a:fillRect/>
              </a:stretch>
            </p:blipFill>
            <p:spPr>
              <a:xfrm>
                <a:off x="8269841" y="5431859"/>
                <a:ext cx="587079" cy="587079"/>
              </a:xfrm>
              <a:prstGeom prst="rect">
                <a:avLst/>
              </a:prstGeom>
            </p:spPr>
          </p:pic>
          <p:pic>
            <p:nvPicPr>
              <p:cNvPr id="7" name="Picture 6" descr="Icon&#10;&#10;Description automatically generated">
                <a:extLst>
                  <a:ext uri="{FF2B5EF4-FFF2-40B4-BE49-F238E27FC236}">
                    <a16:creationId xmlns:a16="http://schemas.microsoft.com/office/drawing/2014/main" id="{26134A03-23B2-CC60-2918-FB4007DE8839}"/>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8887" b="92480" l="8008" r="91602">
                            <a14:foregroundMark x1="43750" y1="36719" x2="43750" y2="36719"/>
                            <a14:foregroundMark x1="49707" y1="8887" x2="49707" y2="8887"/>
                            <a14:foregroundMark x1="40430" y1="8887" x2="40430" y2="8887"/>
                            <a14:foregroundMark x1="8008" y1="54297" x2="8008" y2="54297"/>
                            <a14:foregroundMark x1="91699" y1="48926" x2="91699" y2="48926"/>
                            <a14:foregroundMark x1="53223" y1="92480" x2="53223" y2="92480"/>
                            <a14:foregroundMark x1="48145" y1="51172" x2="48145" y2="51172"/>
                          </a14:backgroundRemoval>
                        </a14:imgEffect>
                      </a14:imgLayer>
                    </a14:imgProps>
                  </a:ext>
                </a:extLst>
              </a:blip>
              <a:stretch>
                <a:fillRect/>
              </a:stretch>
            </p:blipFill>
            <p:spPr>
              <a:xfrm>
                <a:off x="9657602" y="5432790"/>
                <a:ext cx="585216" cy="585216"/>
              </a:xfrm>
              <a:prstGeom prst="rect">
                <a:avLst/>
              </a:prstGeom>
            </p:spPr>
          </p:pic>
          <p:pic>
            <p:nvPicPr>
              <p:cNvPr id="9" name="Picture 8" descr="Icon&#10;&#10;Description automatically generated">
                <a:extLst>
                  <a:ext uri="{FF2B5EF4-FFF2-40B4-BE49-F238E27FC236}">
                    <a16:creationId xmlns:a16="http://schemas.microsoft.com/office/drawing/2014/main" id="{5D353987-7692-B35A-1ED0-11F145B3F600}"/>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766" b="90234" l="9668" r="90430">
                            <a14:foregroundMark x1="90430" y1="48047" x2="90430" y2="48047"/>
                            <a14:foregroundMark x1="49121" y1="9863" x2="49121" y2="9863"/>
                            <a14:foregroundMark x1="9668" y1="49512" x2="9668" y2="49512"/>
                            <a14:foregroundMark x1="51758" y1="90234" x2="51758" y2="90234"/>
                            <a14:foregroundMark x1="50781" y1="48633" x2="50781" y2="48633"/>
                          </a14:backgroundRemoval>
                        </a14:imgEffect>
                      </a14:imgLayer>
                    </a14:imgProps>
                  </a:ext>
                </a:extLst>
              </a:blip>
              <a:stretch>
                <a:fillRect/>
              </a:stretch>
            </p:blipFill>
            <p:spPr>
              <a:xfrm>
                <a:off x="10350550" y="5432790"/>
                <a:ext cx="585216" cy="585216"/>
              </a:xfrm>
              <a:prstGeom prst="rect">
                <a:avLst/>
              </a:prstGeom>
            </p:spPr>
          </p:pic>
          <p:pic>
            <p:nvPicPr>
              <p:cNvPr id="12" name="Picture 11" descr="Icon&#10;&#10;Description automatically generated">
                <a:extLst>
                  <a:ext uri="{FF2B5EF4-FFF2-40B4-BE49-F238E27FC236}">
                    <a16:creationId xmlns:a16="http://schemas.microsoft.com/office/drawing/2014/main" id="{9E34324E-868B-A519-E943-33DB3C7D99B9}"/>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8008" b="90820" l="8301" r="91309">
                            <a14:foregroundMark x1="52344" y1="8594" x2="52344" y2="8594"/>
                            <a14:foregroundMark x1="91406" y1="48047" x2="91406" y2="48047"/>
                            <a14:foregroundMark x1="41602" y1="8496" x2="41602" y2="8496"/>
                            <a14:foregroundMark x1="50879" y1="8105" x2="50879" y2="8105"/>
                            <a14:foregroundMark x1="8301" y1="47754" x2="8301" y2="47754"/>
                            <a14:foregroundMark x1="50684" y1="90820" x2="50684" y2="90820"/>
                          </a14:backgroundRemoval>
                        </a14:imgEffect>
                      </a14:imgLayer>
                    </a14:imgProps>
                  </a:ext>
                </a:extLst>
              </a:blip>
              <a:stretch>
                <a:fillRect/>
              </a:stretch>
            </p:blipFill>
            <p:spPr>
              <a:xfrm>
                <a:off x="8964653" y="5432790"/>
                <a:ext cx="585216" cy="585216"/>
              </a:xfrm>
              <a:prstGeom prst="rect">
                <a:avLst/>
              </a:prstGeom>
            </p:spPr>
          </p:pic>
        </p:grpSp>
        <p:sp>
          <p:nvSpPr>
            <p:cNvPr id="40" name="TextBox 39">
              <a:extLst>
                <a:ext uri="{FF2B5EF4-FFF2-40B4-BE49-F238E27FC236}">
                  <a16:creationId xmlns:a16="http://schemas.microsoft.com/office/drawing/2014/main" id="{38518F87-4D0A-F9D4-D081-FB7F21F833B8}"/>
                </a:ext>
              </a:extLst>
            </p:cNvPr>
            <p:cNvSpPr txBox="1">
              <a:spLocks/>
            </p:cNvSpPr>
            <p:nvPr/>
          </p:nvSpPr>
          <p:spPr>
            <a:xfrm>
              <a:off x="9050530" y="5346985"/>
              <a:ext cx="2526001" cy="338555"/>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050" b="1" dirty="0">
                  <a:latin typeface="Poppins" panose="00000500000000000000" pitchFamily="2" charset="0"/>
                  <a:ea typeface="Verdana" panose="020B0604030504040204" pitchFamily="34" charset="0"/>
                  <a:cs typeface="Poppins" panose="00000500000000000000" pitchFamily="2" charset="0"/>
                </a:rPr>
                <a:t>www.culturalvistas.org</a:t>
              </a:r>
              <a:endParaRPr lang="en-US" sz="1050" dirty="0">
                <a:latin typeface="Poppins" panose="00000500000000000000" pitchFamily="2" charset="0"/>
                <a:cs typeface="Poppins" panose="00000500000000000000" pitchFamily="2" charset="0"/>
              </a:endParaRPr>
            </a:p>
          </p:txBody>
        </p:sp>
      </p:grpSp>
    </p:spTree>
    <p:extLst>
      <p:ext uri="{BB962C8B-B14F-4D97-AF65-F5344CB8AC3E}">
        <p14:creationId xmlns:p14="http://schemas.microsoft.com/office/powerpoint/2010/main" val="3887604599"/>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Placeholder 6" descr="A picture containing outdoor, nature, mountain, snow&#10;&#10;Description automatically generated">
            <a:extLst>
              <a:ext uri="{FF2B5EF4-FFF2-40B4-BE49-F238E27FC236}">
                <a16:creationId xmlns:a16="http://schemas.microsoft.com/office/drawing/2014/main" id="{DE702B8D-AD2B-64F4-5E40-684DA84FAA2F}"/>
              </a:ext>
            </a:extLst>
          </p:cNvPr>
          <p:cNvPicPr>
            <a:picLocks noGrp="1" noRot="1" noChangeAspect="1" noMove="1" noResize="1" noEditPoints="1" noAdjustHandles="1" noChangeArrowheads="1" noChangeShapeType="1" noCrop="1"/>
          </p:cNvPicPr>
          <p:nvPr>
            <p:ph type="pic" sz="quarter" idx="13"/>
          </p:nvPr>
        </p:nvPicPr>
        <p:blipFill>
          <a:blip r:embed="rId2"/>
          <a:srcRect l="27338" r="27338"/>
          <a:stretch>
            <a:fillRect/>
          </a:stretch>
        </p:blipFill>
        <p:spPr>
          <a:xfrm>
            <a:off x="5257801" y="0"/>
            <a:ext cx="3886200" cy="5143500"/>
          </a:xfrm>
        </p:spPr>
      </p:pic>
      <p:sp>
        <p:nvSpPr>
          <p:cNvPr id="5" name="Slide Number Placeholder 4">
            <a:extLst>
              <a:ext uri="{FF2B5EF4-FFF2-40B4-BE49-F238E27FC236}">
                <a16:creationId xmlns:a16="http://schemas.microsoft.com/office/drawing/2014/main" id="{355E1414-4FFD-2168-B31B-5DAF096EFAF5}"/>
              </a:ext>
            </a:extLst>
          </p:cNvPr>
          <p:cNvSpPr>
            <a:spLocks noGrp="1"/>
          </p:cNvSpPr>
          <p:nvPr>
            <p:ph type="sldNum" sz="quarter" idx="12"/>
          </p:nvPr>
        </p:nvSpPr>
        <p:spPr/>
        <p:txBody>
          <a:bodyPr/>
          <a:lst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a:lstStyle>
          <a:p>
            <a:fld id="{294A09A9-5501-47C1-A89A-A340965A2BE2}" type="slidenum">
              <a:rPr lang="en-US" smtClean="0"/>
              <a:pPr/>
              <a:t>4</a:t>
            </a:fld>
            <a:endParaRPr lang="en-US" dirty="0"/>
          </a:p>
        </p:txBody>
      </p:sp>
      <p:sp>
        <p:nvSpPr>
          <p:cNvPr id="8" name="Title 22">
            <a:extLst>
              <a:ext uri="{FF2B5EF4-FFF2-40B4-BE49-F238E27FC236}">
                <a16:creationId xmlns:a16="http://schemas.microsoft.com/office/drawing/2014/main" id="{C0DDF895-7E27-AAE1-E29E-CFACC555CD3D}"/>
              </a:ext>
            </a:extLst>
          </p:cNvPr>
          <p:cNvSpPr>
            <a:spLocks noGrp="1" noRot="1" noMove="1" noResize="1" noEditPoints="1" noAdjustHandles="1" noChangeArrowheads="1" noChangeShapeType="1"/>
          </p:cNvSpPr>
          <p:nvPr>
            <p:ph type="title"/>
          </p:nvPr>
        </p:nvSpPr>
        <p:spPr>
          <a:xfrm>
            <a:off x="279962" y="1081870"/>
            <a:ext cx="4638674" cy="3248029"/>
          </a:xfrm>
        </p:spPr>
        <p:txBody>
          <a:bodyPr vert="horz" wrap="square" lIns="68580" tIns="68580" rIns="68580" bIns="68580" rtlCol="0" anchor="t">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nSpc>
                <a:spcPct val="114000"/>
              </a:lnSpc>
            </a:pPr>
            <a:r>
              <a:rPr lang="en-US" sz="3000" cap="none" dirty="0">
                <a:solidFill>
                  <a:schemeClr val="tx1"/>
                </a:solidFill>
                <a:latin typeface="Poppins" panose="00000500000000000000" pitchFamily="2" charset="0"/>
                <a:ea typeface="+mn-lt"/>
                <a:cs typeface="Poppins" panose="00000500000000000000" pitchFamily="2" charset="0"/>
              </a:rPr>
              <a:t>A world full of </a:t>
            </a:r>
            <a:r>
              <a:rPr lang="en-US" sz="3000" b="1" cap="none" dirty="0">
                <a:solidFill>
                  <a:schemeClr val="tx1"/>
                </a:solidFill>
                <a:latin typeface="Poppins" panose="00000500000000000000" pitchFamily="2" charset="0"/>
                <a:ea typeface="+mn-lt"/>
                <a:cs typeface="Poppins" panose="00000500000000000000" pitchFamily="2" charset="0"/>
              </a:rPr>
              <a:t>curious</a:t>
            </a:r>
            <a:r>
              <a:rPr lang="en-US" sz="3000" cap="none" dirty="0">
                <a:solidFill>
                  <a:schemeClr val="tx1"/>
                </a:solidFill>
                <a:latin typeface="Poppins" panose="00000500000000000000" pitchFamily="2" charset="0"/>
                <a:ea typeface="+mn-lt"/>
                <a:cs typeface="Poppins" panose="00000500000000000000" pitchFamily="2" charset="0"/>
              </a:rPr>
              <a:t>, </a:t>
            </a:r>
            <a:r>
              <a:rPr lang="en-US" sz="3000" b="1" cap="none" dirty="0">
                <a:solidFill>
                  <a:schemeClr val="tx1"/>
                </a:solidFill>
                <a:latin typeface="Poppins" panose="00000500000000000000" pitchFamily="2" charset="0"/>
                <a:ea typeface="+mn-lt"/>
                <a:cs typeface="Poppins" panose="00000500000000000000" pitchFamily="2" charset="0"/>
              </a:rPr>
              <a:t>culturally competent</a:t>
            </a:r>
            <a:r>
              <a:rPr lang="en-US" sz="3000" cap="none" dirty="0">
                <a:solidFill>
                  <a:schemeClr val="tx1"/>
                </a:solidFill>
                <a:latin typeface="Poppins" panose="00000500000000000000" pitchFamily="2" charset="0"/>
                <a:ea typeface="+mn-lt"/>
                <a:cs typeface="Poppins" panose="00000500000000000000" pitchFamily="2" charset="0"/>
              </a:rPr>
              <a:t>, and </a:t>
            </a:r>
            <a:r>
              <a:rPr lang="en-US" sz="3000" b="1" cap="none" dirty="0">
                <a:solidFill>
                  <a:schemeClr val="tx1"/>
                </a:solidFill>
                <a:latin typeface="Poppins" panose="00000500000000000000" pitchFamily="2" charset="0"/>
                <a:ea typeface="+mn-lt"/>
                <a:cs typeface="Poppins" panose="00000500000000000000" pitchFamily="2" charset="0"/>
              </a:rPr>
              <a:t>globally engaged </a:t>
            </a:r>
            <a:r>
              <a:rPr lang="en-US" sz="3000" cap="none" dirty="0">
                <a:solidFill>
                  <a:schemeClr val="tx1"/>
                </a:solidFill>
                <a:latin typeface="Poppins" panose="00000500000000000000" pitchFamily="2" charset="0"/>
                <a:ea typeface="+mn-lt"/>
                <a:cs typeface="Poppins" panose="00000500000000000000" pitchFamily="2" charset="0"/>
              </a:rPr>
              <a:t>people and institutions.</a:t>
            </a:r>
            <a:endParaRPr lang="en-US" sz="3000" cap="none" dirty="0">
              <a:solidFill>
                <a:schemeClr val="tx1"/>
              </a:solidFill>
              <a:latin typeface="Poppins" panose="00000500000000000000" pitchFamily="2" charset="0"/>
              <a:cs typeface="Poppins" panose="00000500000000000000" pitchFamily="2" charset="0"/>
            </a:endParaRPr>
          </a:p>
        </p:txBody>
      </p:sp>
      <p:sp>
        <p:nvSpPr>
          <p:cNvPr id="9" name="Content Placeholder 23">
            <a:extLst>
              <a:ext uri="{FF2B5EF4-FFF2-40B4-BE49-F238E27FC236}">
                <a16:creationId xmlns:a16="http://schemas.microsoft.com/office/drawing/2014/main" id="{3CEB5820-32AB-463F-7DE8-077BBE34A574}"/>
              </a:ext>
            </a:extLst>
          </p:cNvPr>
          <p:cNvSpPr>
            <a:spLocks noGrp="1" noRot="1" noMove="1" noResize="1" noEditPoints="1" noAdjustHandles="1" noChangeArrowheads="1" noChangeShapeType="1"/>
          </p:cNvSpPr>
          <p:nvPr>
            <p:ph idx="1"/>
          </p:nvPr>
        </p:nvSpPr>
        <p:spPr>
          <a:xfrm>
            <a:off x="279961" y="304800"/>
            <a:ext cx="2893547" cy="324655"/>
          </a:xfrm>
        </p:spPr>
        <p:txBody>
          <a:bodyPr vert="horz" lIns="68580" tIns="68580" rIns="68580" bIns="68580" rtlCol="0" anchor="t">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500" dirty="0">
                <a:solidFill>
                  <a:schemeClr val="tx1"/>
                </a:solidFill>
                <a:latin typeface="Poppins" panose="00000500000000000000" pitchFamily="2" charset="0"/>
                <a:cs typeface="Poppins" panose="00000500000000000000" pitchFamily="2" charset="0"/>
              </a:rPr>
              <a:t>WHO WE ARE: </a:t>
            </a:r>
            <a:r>
              <a:rPr lang="en-US" sz="1500" b="1" dirty="0">
                <a:solidFill>
                  <a:schemeClr val="accent2"/>
                </a:solidFill>
                <a:latin typeface="Poppins" panose="00000500000000000000" pitchFamily="2" charset="0"/>
                <a:cs typeface="Poppins" panose="00000500000000000000" pitchFamily="2" charset="0"/>
              </a:rPr>
              <a:t>OUR VISION</a:t>
            </a:r>
          </a:p>
        </p:txBody>
      </p:sp>
      <p:pic>
        <p:nvPicPr>
          <p:cNvPr id="10" name="Picture 9">
            <a:extLst>
              <a:ext uri="{FF2B5EF4-FFF2-40B4-BE49-F238E27FC236}">
                <a16:creationId xmlns:a16="http://schemas.microsoft.com/office/drawing/2014/main" id="{0A730118-73AE-2419-478D-0A9436830522}"/>
              </a:ext>
            </a:extLst>
          </p:cNvPr>
          <p:cNvPicPr>
            <a:picLocks noGrp="1" noRot="1" noChangeAspect="1" noMove="1" noResize="1" noEditPoints="1" noAdjustHandles="1" noChangeArrowheads="1" noChangeShapeType="1" noCrop="1"/>
          </p:cNvPicPr>
          <p:nvPr/>
        </p:nvPicPr>
        <p:blipFill>
          <a:blip r:embed="rId3"/>
          <a:srcRect/>
          <a:stretch/>
        </p:blipFill>
        <p:spPr>
          <a:xfrm>
            <a:off x="123825" y="4782314"/>
            <a:ext cx="1097671" cy="239742"/>
          </a:xfrm>
          <a:prstGeom prst="rect">
            <a:avLst/>
          </a:prstGeom>
        </p:spPr>
      </p:pic>
    </p:spTree>
    <p:extLst>
      <p:ext uri="{BB962C8B-B14F-4D97-AF65-F5344CB8AC3E}">
        <p14:creationId xmlns:p14="http://schemas.microsoft.com/office/powerpoint/2010/main" val="24236088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D4E1972-ED4A-D0C8-C160-FD7B4DAA1AAF}"/>
              </a:ext>
            </a:extLst>
          </p:cNvPr>
          <p:cNvSpPr txBox="1"/>
          <p:nvPr/>
        </p:nvSpPr>
        <p:spPr>
          <a:xfrm>
            <a:off x="2969472" y="84419"/>
            <a:ext cx="3205057" cy="438582"/>
          </a:xfrm>
          <a:prstGeom prst="rect">
            <a:avLst/>
          </a:prstGeom>
          <a:noFill/>
        </p:spPr>
        <p:txBody>
          <a:bodyPr wrap="square" lIns="68580" tIns="34290" rIns="68580" bIns="34290" rtlCol="0" anchor="t">
            <a:spAutoFit/>
          </a:bodyPr>
          <a:lstStyle/>
          <a:p>
            <a:r>
              <a:rPr lang="en-US" sz="2400" b="1" dirty="0">
                <a:solidFill>
                  <a:srgbClr val="063758"/>
                </a:solidFill>
                <a:latin typeface="Source Sans Pro Black"/>
                <a:ea typeface="Source Sans Pro Black" panose="020B0803030403020204" pitchFamily="34" charset="0"/>
              </a:rPr>
              <a:t>We Are Cultural Vistas</a:t>
            </a:r>
          </a:p>
        </p:txBody>
      </p:sp>
      <p:pic>
        <p:nvPicPr>
          <p:cNvPr id="3" name="Picture 2" descr="Diagram&#10;&#10;Description automatically generated">
            <a:extLst>
              <a:ext uri="{FF2B5EF4-FFF2-40B4-BE49-F238E27FC236}">
                <a16:creationId xmlns:a16="http://schemas.microsoft.com/office/drawing/2014/main" id="{CF994449-B61B-7F47-9C5C-F41BA59814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5911" y="1945307"/>
            <a:ext cx="4742097" cy="2667430"/>
          </a:xfrm>
          <a:prstGeom prst="rect">
            <a:avLst/>
          </a:prstGeom>
        </p:spPr>
      </p:pic>
      <p:pic>
        <p:nvPicPr>
          <p:cNvPr id="6" name="Picture 5" descr="Logo, company name&#10;&#10;Description automatically generated">
            <a:extLst>
              <a:ext uri="{FF2B5EF4-FFF2-40B4-BE49-F238E27FC236}">
                <a16:creationId xmlns:a16="http://schemas.microsoft.com/office/drawing/2014/main" id="{26BAB3B1-CC2C-2CCF-F56F-D1968C8D0D66}"/>
              </a:ext>
            </a:extLst>
          </p:cNvPr>
          <p:cNvPicPr>
            <a:picLocks noChangeAspect="1"/>
          </p:cNvPicPr>
          <p:nvPr/>
        </p:nvPicPr>
        <p:blipFill rotWithShape="1">
          <a:blip r:embed="rId4">
            <a:extLst>
              <a:ext uri="{28A0092B-C50C-407E-A947-70E740481C1C}">
                <a14:useLocalDpi xmlns:a14="http://schemas.microsoft.com/office/drawing/2010/main" val="0"/>
              </a:ext>
            </a:extLst>
          </a:blip>
          <a:srcRect t="19268" b="19862"/>
          <a:stretch/>
        </p:blipFill>
        <p:spPr>
          <a:xfrm>
            <a:off x="354211" y="794025"/>
            <a:ext cx="2473804" cy="1262321"/>
          </a:xfrm>
          <a:prstGeom prst="rect">
            <a:avLst/>
          </a:prstGeom>
        </p:spPr>
      </p:pic>
      <p:pic>
        <p:nvPicPr>
          <p:cNvPr id="12" name="Picture 11" descr="Logo&#10;&#10;Description automatically generated">
            <a:extLst>
              <a:ext uri="{FF2B5EF4-FFF2-40B4-BE49-F238E27FC236}">
                <a16:creationId xmlns:a16="http://schemas.microsoft.com/office/drawing/2014/main" id="{EF7B7AC7-5549-931F-B39C-860ECB46B12A}"/>
              </a:ext>
            </a:extLst>
          </p:cNvPr>
          <p:cNvPicPr>
            <a:picLocks noChangeAspect="1"/>
          </p:cNvPicPr>
          <p:nvPr/>
        </p:nvPicPr>
        <p:blipFill rotWithShape="1">
          <a:blip r:embed="rId5">
            <a:extLst>
              <a:ext uri="{28A0092B-C50C-407E-A947-70E740481C1C}">
                <a14:useLocalDpi xmlns:a14="http://schemas.microsoft.com/office/drawing/2010/main" val="0"/>
              </a:ext>
            </a:extLst>
          </a:blip>
          <a:srcRect l="12791" r="9249"/>
          <a:stretch/>
        </p:blipFill>
        <p:spPr>
          <a:xfrm>
            <a:off x="158660" y="2381146"/>
            <a:ext cx="1984384" cy="2133805"/>
          </a:xfrm>
          <a:prstGeom prst="rect">
            <a:avLst/>
          </a:prstGeom>
        </p:spPr>
      </p:pic>
      <p:pic>
        <p:nvPicPr>
          <p:cNvPr id="14" name="Picture 13" descr="Logo, company name&#10;&#10;Description automatically generated">
            <a:extLst>
              <a:ext uri="{FF2B5EF4-FFF2-40B4-BE49-F238E27FC236}">
                <a16:creationId xmlns:a16="http://schemas.microsoft.com/office/drawing/2014/main" id="{3B5D2345-D063-13A0-01DB-4053447CD4F2}"/>
              </a:ext>
            </a:extLst>
          </p:cNvPr>
          <p:cNvPicPr>
            <a:picLocks noChangeAspect="1"/>
          </p:cNvPicPr>
          <p:nvPr/>
        </p:nvPicPr>
        <p:blipFill rotWithShape="1">
          <a:blip r:embed="rId6">
            <a:extLst>
              <a:ext uri="{28A0092B-C50C-407E-A947-70E740481C1C}">
                <a14:useLocalDpi xmlns:a14="http://schemas.microsoft.com/office/drawing/2010/main" val="0"/>
              </a:ext>
            </a:extLst>
          </a:blip>
          <a:srcRect t="24526" r="42286" b="21118"/>
          <a:stretch/>
        </p:blipFill>
        <p:spPr>
          <a:xfrm>
            <a:off x="3414440" y="794024"/>
            <a:ext cx="1387100" cy="1095155"/>
          </a:xfrm>
          <a:prstGeom prst="rect">
            <a:avLst/>
          </a:prstGeom>
        </p:spPr>
      </p:pic>
      <p:pic>
        <p:nvPicPr>
          <p:cNvPr id="16" name="Picture 15" descr="A picture containing calendar&#10;&#10;Description automatically generated">
            <a:extLst>
              <a:ext uri="{FF2B5EF4-FFF2-40B4-BE49-F238E27FC236}">
                <a16:creationId xmlns:a16="http://schemas.microsoft.com/office/drawing/2014/main" id="{C177ACB1-380C-FB19-CCE8-187348370FF9}"/>
              </a:ext>
            </a:extLst>
          </p:cNvPr>
          <p:cNvPicPr>
            <a:picLocks noChangeAspect="1"/>
          </p:cNvPicPr>
          <p:nvPr/>
        </p:nvPicPr>
        <p:blipFill rotWithShape="1">
          <a:blip r:embed="rId7">
            <a:extLst>
              <a:ext uri="{28A0092B-C50C-407E-A947-70E740481C1C}">
                <a14:useLocalDpi xmlns:a14="http://schemas.microsoft.com/office/drawing/2010/main" val="0"/>
              </a:ext>
            </a:extLst>
          </a:blip>
          <a:srcRect l="32767" r="8902" b="12723"/>
          <a:stretch/>
        </p:blipFill>
        <p:spPr>
          <a:xfrm>
            <a:off x="2164205" y="2494898"/>
            <a:ext cx="1610531" cy="2020053"/>
          </a:xfrm>
          <a:prstGeom prst="rect">
            <a:avLst/>
          </a:prstGeom>
        </p:spPr>
      </p:pic>
      <p:pic>
        <p:nvPicPr>
          <p:cNvPr id="18" name="Picture 17">
            <a:extLst>
              <a:ext uri="{FF2B5EF4-FFF2-40B4-BE49-F238E27FC236}">
                <a16:creationId xmlns:a16="http://schemas.microsoft.com/office/drawing/2014/main" id="{50F2BE8F-29F7-C8C3-F287-4C969C250159}"/>
              </a:ext>
            </a:extLst>
          </p:cNvPr>
          <p:cNvPicPr>
            <a:picLocks noChangeAspect="1"/>
          </p:cNvPicPr>
          <p:nvPr/>
        </p:nvPicPr>
        <p:blipFill rotWithShape="1">
          <a:blip r:embed="rId8">
            <a:extLst>
              <a:ext uri="{28A0092B-C50C-407E-A947-70E740481C1C}">
                <a14:useLocalDpi xmlns:a14="http://schemas.microsoft.com/office/drawing/2010/main" val="0"/>
              </a:ext>
            </a:extLst>
          </a:blip>
          <a:srcRect t="19385" b="32283"/>
          <a:stretch/>
        </p:blipFill>
        <p:spPr>
          <a:xfrm>
            <a:off x="5387965" y="660161"/>
            <a:ext cx="3010829" cy="1219863"/>
          </a:xfrm>
          <a:prstGeom prst="rect">
            <a:avLst/>
          </a:prstGeom>
        </p:spPr>
      </p:pic>
    </p:spTree>
    <p:extLst>
      <p:ext uri="{BB962C8B-B14F-4D97-AF65-F5344CB8AC3E}">
        <p14:creationId xmlns:p14="http://schemas.microsoft.com/office/powerpoint/2010/main" val="22964416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457E6E8-6CCE-C1D5-09B4-08D84AA22CCF}"/>
              </a:ext>
            </a:extLst>
          </p:cNvPr>
          <p:cNvSpPr>
            <a:spLocks noGrp="1" noRot="1" noMove="1" noResize="1" noEditPoints="1" noAdjustHandles="1" noChangeArrowheads="1" noChangeShapeType="1"/>
          </p:cNvSpPr>
          <p:nvPr/>
        </p:nvSpPr>
        <p:spPr>
          <a:xfrm>
            <a:off x="5048250" y="0"/>
            <a:ext cx="409575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endParaRPr lang="en-US" sz="1050" b="1" dirty="0">
              <a:solidFill>
                <a:srgbClr val="00ADEF"/>
              </a:solidFill>
              <a:latin typeface="Verdana" panose="020B0604030504040204" pitchFamily="34" charset="0"/>
              <a:ea typeface="Verdana" panose="020B0604030504040204" pitchFamily="34" charset="0"/>
              <a:cs typeface="Verdana" panose="020B0604030504040204" pitchFamily="34" charset="0"/>
            </a:endParaRPr>
          </a:p>
        </p:txBody>
      </p:sp>
      <p:sp>
        <p:nvSpPr>
          <p:cNvPr id="2" name="Title 1">
            <a:extLst>
              <a:ext uri="{FF2B5EF4-FFF2-40B4-BE49-F238E27FC236}">
                <a16:creationId xmlns:a16="http://schemas.microsoft.com/office/drawing/2014/main" id="{DD0B6389-2374-4677-B8BB-59410CCC32FD}"/>
              </a:ext>
            </a:extLst>
          </p:cNvPr>
          <p:cNvSpPr>
            <a:spLocks noGrp="1"/>
          </p:cNvSpPr>
          <p:nvPr>
            <p:ph type="title"/>
          </p:nvPr>
        </p:nvSpPr>
        <p:spPr>
          <a:xfrm>
            <a:off x="5505450" y="200604"/>
            <a:ext cx="3181350" cy="1943027"/>
          </a:xfrm>
        </p:spPr>
        <p:txBody>
          <a:bodyP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4050" dirty="0">
                <a:solidFill>
                  <a:schemeClr val="bg1"/>
                </a:solidFill>
                <a:latin typeface="Calibri" panose="020F0502020204030204" pitchFamily="34" charset="0"/>
                <a:cs typeface="Calibri" panose="020F0502020204030204" pitchFamily="34" charset="0"/>
              </a:rPr>
              <a:t>bridge USA</a:t>
            </a:r>
          </a:p>
        </p:txBody>
      </p:sp>
      <p:sp>
        <p:nvSpPr>
          <p:cNvPr id="6" name="Slide Number Placeholder 9">
            <a:extLst>
              <a:ext uri="{FF2B5EF4-FFF2-40B4-BE49-F238E27FC236}">
                <a16:creationId xmlns:a16="http://schemas.microsoft.com/office/drawing/2014/main" id="{AD7F6A06-93CD-4A18-970E-BD017374678A}"/>
              </a:ext>
            </a:extLst>
          </p:cNvPr>
          <p:cNvSpPr>
            <a:spLocks noGrp="1"/>
          </p:cNvSpPr>
          <p:nvPr>
            <p:ph type="sldNum" sz="quarter" idx="12"/>
          </p:nvPr>
        </p:nvSpPr>
        <p:spPr>
          <a:xfrm>
            <a:off x="7722108" y="4767263"/>
            <a:ext cx="699516" cy="273844"/>
          </a:xfrm>
        </p:spPr>
        <p:txBody>
          <a:bodyPr/>
          <a:lst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a:lstStyle>
          <a:p>
            <a:fld id="{F97E8200-1950-409B-82E7-99938E7AE355}" type="slidenum">
              <a:rPr lang="en-US" smtClean="0">
                <a:solidFill>
                  <a:schemeClr val="bg1"/>
                </a:solidFill>
              </a:rPr>
              <a:pPr/>
              <a:t>6</a:t>
            </a:fld>
            <a:endParaRPr lang="en-US" dirty="0">
              <a:solidFill>
                <a:schemeClr val="bg1"/>
              </a:solidFill>
            </a:endParaRPr>
          </a:p>
        </p:txBody>
      </p:sp>
      <p:pic>
        <p:nvPicPr>
          <p:cNvPr id="3" name="Picture 2">
            <a:extLst>
              <a:ext uri="{FF2B5EF4-FFF2-40B4-BE49-F238E27FC236}">
                <a16:creationId xmlns:a16="http://schemas.microsoft.com/office/drawing/2014/main" id="{90C20A8D-77C9-E506-5594-2D6EC400CC9B}"/>
              </a:ext>
            </a:extLst>
          </p:cNvPr>
          <p:cNvPicPr>
            <a:picLocks noGrp="1" noRot="1" noChangeAspect="1" noMove="1" noResize="1" noEditPoints="1" noAdjustHandles="1" noChangeArrowheads="1" noChangeShapeType="1" noCrop="1"/>
          </p:cNvPicPr>
          <p:nvPr/>
        </p:nvPicPr>
        <p:blipFill>
          <a:blip r:embed="rId3"/>
          <a:srcRect/>
          <a:stretch/>
        </p:blipFill>
        <p:spPr>
          <a:xfrm>
            <a:off x="123825" y="4782314"/>
            <a:ext cx="1097671" cy="239742"/>
          </a:xfrm>
          <a:prstGeom prst="rect">
            <a:avLst/>
          </a:prstGeom>
        </p:spPr>
      </p:pic>
      <p:pic>
        <p:nvPicPr>
          <p:cNvPr id="4" name="Picture 3">
            <a:extLst>
              <a:ext uri="{FF2B5EF4-FFF2-40B4-BE49-F238E27FC236}">
                <a16:creationId xmlns:a16="http://schemas.microsoft.com/office/drawing/2014/main" id="{C411A172-2394-F832-78ED-E17DF2AD0C6D}"/>
              </a:ext>
            </a:extLst>
          </p:cNvPr>
          <p:cNvPicPr>
            <a:picLocks noChangeAspect="1"/>
          </p:cNvPicPr>
          <p:nvPr/>
        </p:nvPicPr>
        <p:blipFill rotWithShape="1">
          <a:blip r:embed="rId4">
            <a:extLst>
              <a:ext uri="{28A0092B-C50C-407E-A947-70E740481C1C}">
                <a14:useLocalDpi xmlns:a14="http://schemas.microsoft.com/office/drawing/2010/main" val="0"/>
              </a:ext>
            </a:extLst>
          </a:blip>
          <a:srcRect l="22292" t="28533" r="31771" b="22415"/>
          <a:stretch/>
        </p:blipFill>
        <p:spPr>
          <a:xfrm>
            <a:off x="390524" y="861249"/>
            <a:ext cx="4200526" cy="2990088"/>
          </a:xfrm>
          <a:prstGeom prst="rect">
            <a:avLst/>
          </a:prstGeom>
          <a:ln>
            <a:noFill/>
          </a:ln>
        </p:spPr>
      </p:pic>
      <p:sp>
        <p:nvSpPr>
          <p:cNvPr id="7" name="TextBox 6">
            <a:extLst>
              <a:ext uri="{FF2B5EF4-FFF2-40B4-BE49-F238E27FC236}">
                <a16:creationId xmlns:a16="http://schemas.microsoft.com/office/drawing/2014/main" id="{8F2AED28-F6D6-0167-FEA4-EC98337FE085}"/>
              </a:ext>
            </a:extLst>
          </p:cNvPr>
          <p:cNvSpPr txBox="1"/>
          <p:nvPr/>
        </p:nvSpPr>
        <p:spPr>
          <a:xfrm>
            <a:off x="5505450" y="1755869"/>
            <a:ext cx="3314700" cy="1887696"/>
          </a:xfrm>
          <a:prstGeom prst="rect">
            <a:avLst/>
          </a:prstGeom>
          <a:noFill/>
        </p:spPr>
        <p:txBody>
          <a:bodyPr wrap="square">
            <a:spAutoFit/>
          </a:bodyPr>
          <a:lstStyle/>
          <a:p>
            <a:pPr>
              <a:lnSpc>
                <a:spcPts val="1980"/>
              </a:lnSpc>
            </a:pPr>
            <a:r>
              <a:rPr lang="en-US" sz="1800" dirty="0">
                <a:solidFill>
                  <a:schemeClr val="bg1"/>
                </a:solidFill>
                <a:latin typeface="Verdana" panose="020B0604030504040204" pitchFamily="34" charset="0"/>
                <a:ea typeface="Verdana" panose="020B0604030504040204" pitchFamily="34" charset="0"/>
                <a:cs typeface="Verdana" panose="020B0604030504040204" pitchFamily="34" charset="0"/>
              </a:rPr>
              <a:t>Purpose: “to increase mutual understanding between the people of the United States and the people of other countries by means of educational and cultural exchanges.”</a:t>
            </a:r>
          </a:p>
        </p:txBody>
      </p:sp>
    </p:spTree>
    <p:extLst>
      <p:ext uri="{BB962C8B-B14F-4D97-AF65-F5344CB8AC3E}">
        <p14:creationId xmlns:p14="http://schemas.microsoft.com/office/powerpoint/2010/main" val="22553578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2AFAFFB1-52D2-414F-833C-287CD33D13C2}"/>
              </a:ext>
            </a:extLst>
          </p:cNvPr>
          <p:cNvSpPr txBox="1">
            <a:spLocks/>
          </p:cNvSpPr>
          <p:nvPr/>
        </p:nvSpPr>
        <p:spPr>
          <a:xfrm>
            <a:off x="675330" y="636495"/>
            <a:ext cx="3452865" cy="707277"/>
          </a:xfrm>
          <a:prstGeom prst="rect">
            <a:avLst/>
          </a:prstGeom>
        </p:spPr>
        <p:txBody>
          <a:bodyPr vert="horz" wrap="none" lIns="0" tIns="0" rIns="0" bIns="0" rtlCol="0" anchor="t"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400" b="1" dirty="0" err="1">
                <a:solidFill>
                  <a:srgbClr val="063758"/>
                </a:solidFill>
                <a:latin typeface="Verdana" panose="020B0604030504040204" pitchFamily="34" charset="0"/>
                <a:ea typeface="Verdana" panose="020B0604030504040204" pitchFamily="34" charset="0"/>
                <a:cs typeface="Verdana" panose="020B0604030504040204" pitchFamily="34" charset="0"/>
              </a:rPr>
              <a:t>BridgeUSA</a:t>
            </a:r>
            <a:r>
              <a:rPr lang="en-US" sz="2400" b="1" dirty="0">
                <a:solidFill>
                  <a:srgbClr val="063758"/>
                </a:solidFill>
                <a:latin typeface="Verdana" panose="020B0604030504040204" pitchFamily="34" charset="0"/>
                <a:ea typeface="Verdana" panose="020B0604030504040204" pitchFamily="34" charset="0"/>
                <a:cs typeface="Verdana" panose="020B0604030504040204" pitchFamily="34" charset="0"/>
              </a:rPr>
              <a:t> Program</a:t>
            </a:r>
          </a:p>
        </p:txBody>
      </p:sp>
      <p:sp>
        <p:nvSpPr>
          <p:cNvPr id="14" name="Rectangle 13">
            <a:extLst>
              <a:ext uri="{FF2B5EF4-FFF2-40B4-BE49-F238E27FC236}">
                <a16:creationId xmlns:a16="http://schemas.microsoft.com/office/drawing/2014/main" id="{DD668F9C-23DF-2748-AFFB-E5EE6DAF8B0E}"/>
              </a:ext>
            </a:extLst>
          </p:cNvPr>
          <p:cNvSpPr/>
          <p:nvPr/>
        </p:nvSpPr>
        <p:spPr>
          <a:xfrm>
            <a:off x="675330" y="1281794"/>
            <a:ext cx="7546106" cy="2537939"/>
          </a:xfrm>
          <a:prstGeom prst="rect">
            <a:avLst/>
          </a:prstGeom>
        </p:spPr>
        <p:txBody>
          <a:bodyPr wrap="square" lIns="0" tIns="0" rIns="0" bIns="0">
            <a:spAutoFit/>
          </a:bodyPr>
          <a:lstStyle/>
          <a:p>
            <a:pPr>
              <a:lnSpc>
                <a:spcPts val="1980"/>
              </a:lnSpc>
            </a:pPr>
            <a:r>
              <a:rPr lang="en-US" sz="1400" dirty="0">
                <a:solidFill>
                  <a:srgbClr val="818387"/>
                </a:solidFill>
                <a:latin typeface="Verdana" panose="020B0604030504040204" pitchFamily="34" charset="0"/>
                <a:ea typeface="Verdana" panose="020B0604030504040204" pitchFamily="34" charset="0"/>
                <a:cs typeface="Verdana" panose="020B0604030504040204" pitchFamily="34" charset="0"/>
              </a:rPr>
              <a:t>U.S. Department of State,</a:t>
            </a:r>
          </a:p>
          <a:p>
            <a:pPr>
              <a:lnSpc>
                <a:spcPts val="1980"/>
              </a:lnSpc>
            </a:pPr>
            <a:r>
              <a:rPr lang="en-US" sz="1400" dirty="0">
                <a:solidFill>
                  <a:srgbClr val="818387"/>
                </a:solidFill>
                <a:latin typeface="Verdana" panose="020B0604030504040204" pitchFamily="34" charset="0"/>
                <a:ea typeface="Verdana" panose="020B0604030504040204" pitchFamily="34" charset="0"/>
                <a:cs typeface="Verdana" panose="020B0604030504040204" pitchFamily="34" charset="0"/>
              </a:rPr>
              <a:t>Bureau of Education and Cultural Affairs</a:t>
            </a:r>
          </a:p>
          <a:p>
            <a:pPr>
              <a:lnSpc>
                <a:spcPts val="1980"/>
              </a:lnSpc>
            </a:pPr>
            <a:endParaRPr lang="en-US" sz="1400" dirty="0">
              <a:solidFill>
                <a:srgbClr val="818387"/>
              </a:solidFill>
              <a:latin typeface="Verdana" panose="020B0604030504040204" pitchFamily="34" charset="0"/>
              <a:ea typeface="Verdana" panose="020B0604030504040204" pitchFamily="34" charset="0"/>
              <a:cs typeface="Verdana" panose="020B0604030504040204" pitchFamily="34" charset="0"/>
            </a:endParaRPr>
          </a:p>
          <a:p>
            <a:pPr marL="285750" indent="-285750">
              <a:lnSpc>
                <a:spcPts val="1980"/>
              </a:lnSpc>
              <a:buFont typeface="Arial" panose="020B0604020202020204" pitchFamily="34" charset="0"/>
              <a:buChar char="•"/>
            </a:pPr>
            <a:r>
              <a:rPr lang="en-US" sz="1400" dirty="0">
                <a:solidFill>
                  <a:srgbClr val="818387"/>
                </a:solidFill>
                <a:latin typeface="Verdana" panose="020B0604030504040204" pitchFamily="34" charset="0"/>
                <a:ea typeface="Verdana" panose="020B0604030504040204" pitchFamily="34" charset="0"/>
                <a:cs typeface="Verdana" panose="020B0604030504040204" pitchFamily="34" charset="0"/>
              </a:rPr>
              <a:t>300,000 visitors annually </a:t>
            </a:r>
          </a:p>
          <a:p>
            <a:pPr marL="285750" indent="-285750">
              <a:lnSpc>
                <a:spcPts val="1980"/>
              </a:lnSpc>
              <a:buFont typeface="Arial" panose="020B0604020202020204" pitchFamily="34" charset="0"/>
              <a:buChar char="•"/>
            </a:pPr>
            <a:endParaRPr lang="en-US" sz="1400" dirty="0">
              <a:solidFill>
                <a:srgbClr val="818387"/>
              </a:solidFill>
              <a:latin typeface="Verdana" panose="020B0604030504040204" pitchFamily="34" charset="0"/>
              <a:ea typeface="Verdana" panose="020B0604030504040204" pitchFamily="34" charset="0"/>
              <a:cs typeface="Verdana" panose="020B0604030504040204" pitchFamily="34" charset="0"/>
            </a:endParaRPr>
          </a:p>
          <a:p>
            <a:pPr marL="285750" indent="-285750">
              <a:lnSpc>
                <a:spcPts val="1980"/>
              </a:lnSpc>
              <a:buFont typeface="Arial" panose="020B0604020202020204" pitchFamily="34" charset="0"/>
              <a:buChar char="•"/>
            </a:pPr>
            <a:r>
              <a:rPr lang="en-US" sz="1400" dirty="0">
                <a:solidFill>
                  <a:srgbClr val="818387"/>
                </a:solidFill>
                <a:latin typeface="Verdana" panose="020B0604030504040204" pitchFamily="34" charset="0"/>
                <a:ea typeface="Verdana" panose="020B0604030504040204" pitchFamily="34" charset="0"/>
                <a:cs typeface="Verdana" panose="020B0604030504040204" pitchFamily="34" charset="0"/>
              </a:rPr>
              <a:t>Public and privately funded</a:t>
            </a:r>
          </a:p>
          <a:p>
            <a:pPr marL="285750" indent="-285750">
              <a:lnSpc>
                <a:spcPts val="1980"/>
              </a:lnSpc>
              <a:buFont typeface="Arial" panose="020B0604020202020204" pitchFamily="34" charset="0"/>
              <a:buChar char="•"/>
            </a:pPr>
            <a:endParaRPr lang="en-US" sz="1400" dirty="0">
              <a:solidFill>
                <a:srgbClr val="818387"/>
              </a:solidFill>
              <a:latin typeface="Verdana" panose="020B0604030504040204" pitchFamily="34" charset="0"/>
              <a:ea typeface="Verdana" panose="020B0604030504040204" pitchFamily="34" charset="0"/>
              <a:cs typeface="Verdana" panose="020B0604030504040204" pitchFamily="34" charset="0"/>
            </a:endParaRPr>
          </a:p>
          <a:p>
            <a:pPr marL="285750" indent="-285750">
              <a:lnSpc>
                <a:spcPts val="1980"/>
              </a:lnSpc>
              <a:buFont typeface="Arial" panose="020B0604020202020204" pitchFamily="34" charset="0"/>
              <a:buChar char="•"/>
            </a:pPr>
            <a:r>
              <a:rPr lang="en-US" sz="1400" dirty="0">
                <a:solidFill>
                  <a:srgbClr val="818387"/>
                </a:solidFill>
                <a:latin typeface="Verdana" panose="020B0604030504040204" pitchFamily="34" charset="0"/>
                <a:ea typeface="Verdana" panose="020B0604030504040204" pitchFamily="34" charset="0"/>
                <a:cs typeface="Verdana" panose="020B0604030504040204" pitchFamily="34" charset="0"/>
              </a:rPr>
              <a:t>Non-immigrant visa (J-1)</a:t>
            </a:r>
          </a:p>
          <a:p>
            <a:pPr marL="285750" indent="-285750">
              <a:lnSpc>
                <a:spcPts val="1980"/>
              </a:lnSpc>
              <a:buFont typeface="Arial" panose="020B0604020202020204" pitchFamily="34" charset="0"/>
              <a:buChar char="•"/>
            </a:pPr>
            <a:endParaRPr lang="en-US" sz="1400" dirty="0">
              <a:solidFill>
                <a:srgbClr val="818387"/>
              </a:solidFill>
              <a:latin typeface="Verdana" panose="020B0604030504040204" pitchFamily="34" charset="0"/>
              <a:ea typeface="Verdana" panose="020B0604030504040204" pitchFamily="34" charset="0"/>
              <a:cs typeface="Verdana" panose="020B0604030504040204" pitchFamily="34" charset="0"/>
            </a:endParaRPr>
          </a:p>
          <a:p>
            <a:pPr marL="285750" indent="-285750">
              <a:lnSpc>
                <a:spcPts val="1980"/>
              </a:lnSpc>
              <a:buFont typeface="Arial" panose="020B0604020202020204" pitchFamily="34" charset="0"/>
              <a:buChar char="•"/>
            </a:pPr>
            <a:r>
              <a:rPr lang="en-US" sz="1400" dirty="0">
                <a:solidFill>
                  <a:srgbClr val="818387"/>
                </a:solidFill>
                <a:latin typeface="Verdana" panose="020B0604030504040204" pitchFamily="34" charset="0"/>
                <a:ea typeface="Verdana" panose="020B0604030504040204" pitchFamily="34" charset="0"/>
                <a:cs typeface="Verdana" panose="020B0604030504040204" pitchFamily="34" charset="0"/>
              </a:rPr>
              <a:t>10+ different types of programs to teach, study, research and intern</a:t>
            </a:r>
          </a:p>
        </p:txBody>
      </p:sp>
    </p:spTree>
    <p:extLst>
      <p:ext uri="{BB962C8B-B14F-4D97-AF65-F5344CB8AC3E}">
        <p14:creationId xmlns:p14="http://schemas.microsoft.com/office/powerpoint/2010/main" val="3666326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TextBox 92">
            <a:extLst>
              <a:ext uri="{FF2B5EF4-FFF2-40B4-BE49-F238E27FC236}">
                <a16:creationId xmlns:a16="http://schemas.microsoft.com/office/drawing/2014/main" id="{67AF6F33-D027-44D8-9C64-7555CDC32650}"/>
              </a:ext>
            </a:extLst>
          </p:cNvPr>
          <p:cNvSpPr txBox="1"/>
          <p:nvPr/>
        </p:nvSpPr>
        <p:spPr>
          <a:xfrm>
            <a:off x="1465140" y="1418724"/>
            <a:ext cx="7345848" cy="2862322"/>
          </a:xfrm>
          <a:prstGeom prst="rect">
            <a:avLst/>
          </a:prstGeom>
          <a:noFill/>
        </p:spPr>
        <p:txBody>
          <a:bodyPr wrap="square" rtlCol="0">
            <a:spAutoFit/>
          </a:bodyPr>
          <a:lstStyle/>
          <a:p>
            <a:endParaRPr lang="en-US" dirty="0"/>
          </a:p>
          <a:p>
            <a:r>
              <a:rPr lang="en-US" dirty="0">
                <a:solidFill>
                  <a:srgbClr val="818387"/>
                </a:solidFill>
              </a:rPr>
              <a:t>DOS 							Schools					Americans</a:t>
            </a:r>
          </a:p>
          <a:p>
            <a:r>
              <a:rPr lang="en-US" dirty="0">
                <a:solidFill>
                  <a:srgbClr val="818387"/>
                </a:solidFill>
              </a:rPr>
              <a:t>Oversees						Host						Engage</a:t>
            </a:r>
          </a:p>
          <a:p>
            <a:endParaRPr lang="en-US" dirty="0">
              <a:solidFill>
                <a:srgbClr val="818387"/>
              </a:solidFill>
            </a:endParaRPr>
          </a:p>
          <a:p>
            <a:endParaRPr lang="en-US" dirty="0">
              <a:solidFill>
                <a:srgbClr val="818387"/>
              </a:solidFill>
            </a:endParaRPr>
          </a:p>
          <a:p>
            <a:endParaRPr lang="en-US" dirty="0">
              <a:solidFill>
                <a:srgbClr val="818387"/>
              </a:solidFill>
            </a:endParaRPr>
          </a:p>
          <a:p>
            <a:endParaRPr lang="en-US" dirty="0">
              <a:solidFill>
                <a:srgbClr val="818387"/>
              </a:solidFill>
            </a:endParaRPr>
          </a:p>
          <a:p>
            <a:r>
              <a:rPr lang="en-US" dirty="0">
                <a:solidFill>
                  <a:srgbClr val="818387"/>
                </a:solidFill>
              </a:rPr>
              <a:t>Sponsors (CV)					You						You </a:t>
            </a:r>
          </a:p>
          <a:p>
            <a:r>
              <a:rPr lang="en-US" dirty="0">
                <a:solidFill>
                  <a:srgbClr val="818387"/>
                </a:solidFill>
              </a:rPr>
              <a:t>Connect						Teach					Learn</a:t>
            </a:r>
          </a:p>
          <a:p>
            <a:endParaRPr lang="en-US" dirty="0"/>
          </a:p>
        </p:txBody>
      </p:sp>
      <p:sp>
        <p:nvSpPr>
          <p:cNvPr id="13" name="Title 1">
            <a:extLst>
              <a:ext uri="{FF2B5EF4-FFF2-40B4-BE49-F238E27FC236}">
                <a16:creationId xmlns:a16="http://schemas.microsoft.com/office/drawing/2014/main" id="{2AFAFFB1-52D2-414F-833C-287CD33D13C2}"/>
              </a:ext>
            </a:extLst>
          </p:cNvPr>
          <p:cNvSpPr txBox="1">
            <a:spLocks/>
          </p:cNvSpPr>
          <p:nvPr/>
        </p:nvSpPr>
        <p:spPr>
          <a:xfrm>
            <a:off x="675330" y="920274"/>
            <a:ext cx="3452865" cy="707277"/>
          </a:xfrm>
          <a:prstGeom prst="rect">
            <a:avLst/>
          </a:prstGeom>
        </p:spPr>
        <p:txBody>
          <a:bodyPr vert="horz" wrap="none" lIns="0" tIns="0" rIns="0" bIns="0" rtlCol="0" anchor="t"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b="1" dirty="0">
                <a:solidFill>
                  <a:srgbClr val="063758"/>
                </a:solidFill>
                <a:latin typeface="Verdana" panose="020B0604030504040204" pitchFamily="34" charset="0"/>
                <a:ea typeface="Verdana" panose="020B0604030504040204" pitchFamily="34" charset="0"/>
                <a:cs typeface="Verdana" panose="020B0604030504040204" pitchFamily="34" charset="0"/>
              </a:rPr>
              <a:t>How does it work?</a:t>
            </a:r>
          </a:p>
        </p:txBody>
      </p:sp>
      <p:grpSp>
        <p:nvGrpSpPr>
          <p:cNvPr id="53" name="Graphic 2" descr="Eye">
            <a:extLst>
              <a:ext uri="{FF2B5EF4-FFF2-40B4-BE49-F238E27FC236}">
                <a16:creationId xmlns:a16="http://schemas.microsoft.com/office/drawing/2014/main" id="{417C7A7D-2898-45B4-B3E4-C2227009D2D7}"/>
              </a:ext>
            </a:extLst>
          </p:cNvPr>
          <p:cNvGrpSpPr/>
          <p:nvPr/>
        </p:nvGrpSpPr>
        <p:grpSpPr>
          <a:xfrm>
            <a:off x="592358" y="1579818"/>
            <a:ext cx="829006" cy="823987"/>
            <a:chOff x="5512324" y="1278750"/>
            <a:chExt cx="914400" cy="914400"/>
          </a:xfrm>
          <a:solidFill>
            <a:srgbClr val="818387"/>
          </a:solidFill>
        </p:grpSpPr>
        <p:sp>
          <p:nvSpPr>
            <p:cNvPr id="54" name="Freeform: Shape 53">
              <a:extLst>
                <a:ext uri="{FF2B5EF4-FFF2-40B4-BE49-F238E27FC236}">
                  <a16:creationId xmlns:a16="http://schemas.microsoft.com/office/drawing/2014/main" id="{A4D579D3-5968-4DC7-981C-80539109E4E4}"/>
                </a:ext>
              </a:extLst>
            </p:cNvPr>
            <p:cNvSpPr/>
            <p:nvPr/>
          </p:nvSpPr>
          <p:spPr>
            <a:xfrm>
              <a:off x="5588855" y="1507350"/>
              <a:ext cx="752475" cy="457200"/>
            </a:xfrm>
            <a:custGeom>
              <a:avLst/>
              <a:gdLst>
                <a:gd name="connsiteX0" fmla="*/ 513066 w 752475"/>
                <a:gd name="connsiteY0" fmla="*/ 365760 h 457200"/>
                <a:gd name="connsiteX1" fmla="*/ 520686 w 752475"/>
                <a:gd name="connsiteY1" fmla="*/ 100013 h 457200"/>
                <a:gd name="connsiteX2" fmla="*/ 694041 w 752475"/>
                <a:gd name="connsiteY2" fmla="*/ 239077 h 457200"/>
                <a:gd name="connsiteX3" fmla="*/ 513066 w 752475"/>
                <a:gd name="connsiteY3" fmla="*/ 365760 h 457200"/>
                <a:gd name="connsiteX4" fmla="*/ 138734 w 752475"/>
                <a:gd name="connsiteY4" fmla="*/ 169545 h 457200"/>
                <a:gd name="connsiteX5" fmla="*/ 239699 w 752475"/>
                <a:gd name="connsiteY5" fmla="*/ 100965 h 457200"/>
                <a:gd name="connsiteX6" fmla="*/ 248271 w 752475"/>
                <a:gd name="connsiteY6" fmla="*/ 365760 h 457200"/>
                <a:gd name="connsiteX7" fmla="*/ 67296 w 752475"/>
                <a:gd name="connsiteY7" fmla="*/ 239077 h 457200"/>
                <a:gd name="connsiteX8" fmla="*/ 138734 w 752475"/>
                <a:gd name="connsiteY8" fmla="*/ 169545 h 457200"/>
                <a:gd name="connsiteX9" fmla="*/ 138734 w 752475"/>
                <a:gd name="connsiteY9" fmla="*/ 169545 h 457200"/>
                <a:gd name="connsiteX10" fmla="*/ 380669 w 752475"/>
                <a:gd name="connsiteY10" fmla="*/ 381000 h 457200"/>
                <a:gd name="connsiteX11" fmla="*/ 228269 w 752475"/>
                <a:gd name="connsiteY11" fmla="*/ 228600 h 457200"/>
                <a:gd name="connsiteX12" fmla="*/ 380669 w 752475"/>
                <a:gd name="connsiteY12" fmla="*/ 76200 h 457200"/>
                <a:gd name="connsiteX13" fmla="*/ 533069 w 752475"/>
                <a:gd name="connsiteY13" fmla="*/ 228600 h 457200"/>
                <a:gd name="connsiteX14" fmla="*/ 380669 w 752475"/>
                <a:gd name="connsiteY14" fmla="*/ 381000 h 457200"/>
                <a:gd name="connsiteX15" fmla="*/ 751191 w 752475"/>
                <a:gd name="connsiteY15" fmla="*/ 212408 h 457200"/>
                <a:gd name="connsiteX16" fmla="*/ 380669 w 752475"/>
                <a:gd name="connsiteY16" fmla="*/ 0 h 457200"/>
                <a:gd name="connsiteX17" fmla="*/ 10146 w 752475"/>
                <a:gd name="connsiteY17" fmla="*/ 212408 h 457200"/>
                <a:gd name="connsiteX18" fmla="*/ 12051 w 752475"/>
                <a:gd name="connsiteY18" fmla="*/ 269558 h 457200"/>
                <a:gd name="connsiteX19" fmla="*/ 380669 w 752475"/>
                <a:gd name="connsiteY19" fmla="*/ 457200 h 457200"/>
                <a:gd name="connsiteX20" fmla="*/ 750239 w 752475"/>
                <a:gd name="connsiteY20" fmla="*/ 269558 h 457200"/>
                <a:gd name="connsiteX21" fmla="*/ 751191 w 752475"/>
                <a:gd name="connsiteY21" fmla="*/ 212408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52475" h="457200">
                  <a:moveTo>
                    <a:pt x="513066" y="365760"/>
                  </a:moveTo>
                  <a:cubicBezTo>
                    <a:pt x="587361" y="294323"/>
                    <a:pt x="591171" y="176213"/>
                    <a:pt x="520686" y="100013"/>
                  </a:cubicBezTo>
                  <a:cubicBezTo>
                    <a:pt x="595934" y="139065"/>
                    <a:pt x="657846" y="199073"/>
                    <a:pt x="694041" y="239077"/>
                  </a:cubicBezTo>
                  <a:cubicBezTo>
                    <a:pt x="655941" y="276225"/>
                    <a:pt x="591171" y="331470"/>
                    <a:pt x="513066" y="365760"/>
                  </a:cubicBezTo>
                  <a:close/>
                  <a:moveTo>
                    <a:pt x="138734" y="169545"/>
                  </a:moveTo>
                  <a:cubicBezTo>
                    <a:pt x="170166" y="142875"/>
                    <a:pt x="203504" y="120015"/>
                    <a:pt x="239699" y="100965"/>
                  </a:cubicBezTo>
                  <a:cubicBezTo>
                    <a:pt x="170166" y="177165"/>
                    <a:pt x="173976" y="294323"/>
                    <a:pt x="248271" y="365760"/>
                  </a:cubicBezTo>
                  <a:cubicBezTo>
                    <a:pt x="170166" y="331470"/>
                    <a:pt x="104444" y="276225"/>
                    <a:pt x="67296" y="239077"/>
                  </a:cubicBezTo>
                  <a:cubicBezTo>
                    <a:pt x="89204" y="214313"/>
                    <a:pt x="113016" y="191452"/>
                    <a:pt x="138734" y="169545"/>
                  </a:cubicBezTo>
                  <a:lnTo>
                    <a:pt x="138734" y="169545"/>
                  </a:lnTo>
                  <a:close/>
                  <a:moveTo>
                    <a:pt x="380669" y="381000"/>
                  </a:moveTo>
                  <a:cubicBezTo>
                    <a:pt x="296849" y="381000"/>
                    <a:pt x="228269" y="312420"/>
                    <a:pt x="228269" y="228600"/>
                  </a:cubicBezTo>
                  <a:cubicBezTo>
                    <a:pt x="228269" y="144780"/>
                    <a:pt x="296849" y="76200"/>
                    <a:pt x="380669" y="76200"/>
                  </a:cubicBezTo>
                  <a:cubicBezTo>
                    <a:pt x="464489" y="76200"/>
                    <a:pt x="533069" y="144780"/>
                    <a:pt x="533069" y="228600"/>
                  </a:cubicBezTo>
                  <a:cubicBezTo>
                    <a:pt x="533069" y="312420"/>
                    <a:pt x="464489" y="381000"/>
                    <a:pt x="380669" y="381000"/>
                  </a:cubicBezTo>
                  <a:close/>
                  <a:moveTo>
                    <a:pt x="751191" y="212408"/>
                  </a:moveTo>
                  <a:cubicBezTo>
                    <a:pt x="695946" y="147638"/>
                    <a:pt x="551166" y="0"/>
                    <a:pt x="380669" y="0"/>
                  </a:cubicBezTo>
                  <a:cubicBezTo>
                    <a:pt x="210171" y="0"/>
                    <a:pt x="65391" y="147638"/>
                    <a:pt x="10146" y="212408"/>
                  </a:cubicBezTo>
                  <a:cubicBezTo>
                    <a:pt x="-4141" y="229552"/>
                    <a:pt x="-3189" y="253365"/>
                    <a:pt x="12051" y="269558"/>
                  </a:cubicBezTo>
                  <a:cubicBezTo>
                    <a:pt x="68249" y="328613"/>
                    <a:pt x="212076" y="457200"/>
                    <a:pt x="380669" y="457200"/>
                  </a:cubicBezTo>
                  <a:cubicBezTo>
                    <a:pt x="549261" y="457200"/>
                    <a:pt x="693089" y="328613"/>
                    <a:pt x="750239" y="269558"/>
                  </a:cubicBezTo>
                  <a:cubicBezTo>
                    <a:pt x="764526" y="254318"/>
                    <a:pt x="765479" y="229552"/>
                    <a:pt x="751191" y="212408"/>
                  </a:cubicBezTo>
                  <a:close/>
                </a:path>
              </a:pathLst>
            </a:custGeom>
            <a:grp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8E2FD960-51B1-492F-9EFE-4A9C8FC0866F}"/>
                </a:ext>
              </a:extLst>
            </p:cNvPr>
            <p:cNvSpPr/>
            <p:nvPr/>
          </p:nvSpPr>
          <p:spPr>
            <a:xfrm>
              <a:off x="5874274" y="1640700"/>
              <a:ext cx="190500" cy="190500"/>
            </a:xfrm>
            <a:custGeom>
              <a:avLst/>
              <a:gdLst>
                <a:gd name="connsiteX0" fmla="*/ 190500 w 190500"/>
                <a:gd name="connsiteY0" fmla="*/ 95250 h 190500"/>
                <a:gd name="connsiteX1" fmla="*/ 95250 w 190500"/>
                <a:gd name="connsiteY1" fmla="*/ 190500 h 190500"/>
                <a:gd name="connsiteX2" fmla="*/ 0 w 190500"/>
                <a:gd name="connsiteY2" fmla="*/ 95250 h 190500"/>
                <a:gd name="connsiteX3" fmla="*/ 95250 w 190500"/>
                <a:gd name="connsiteY3" fmla="*/ 0 h 190500"/>
                <a:gd name="connsiteX4" fmla="*/ 190500 w 190500"/>
                <a:gd name="connsiteY4" fmla="*/ 95250 h 19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 h="190500">
                  <a:moveTo>
                    <a:pt x="190500" y="95250"/>
                  </a:moveTo>
                  <a:cubicBezTo>
                    <a:pt x="190500" y="147855"/>
                    <a:pt x="147855" y="190500"/>
                    <a:pt x="95250" y="190500"/>
                  </a:cubicBezTo>
                  <a:cubicBezTo>
                    <a:pt x="42645" y="190500"/>
                    <a:pt x="0" y="147855"/>
                    <a:pt x="0" y="95250"/>
                  </a:cubicBezTo>
                  <a:cubicBezTo>
                    <a:pt x="0" y="42645"/>
                    <a:pt x="42645" y="0"/>
                    <a:pt x="95250" y="0"/>
                  </a:cubicBezTo>
                  <a:cubicBezTo>
                    <a:pt x="147855" y="0"/>
                    <a:pt x="190500" y="42645"/>
                    <a:pt x="190500" y="95250"/>
                  </a:cubicBezTo>
                  <a:close/>
                </a:path>
              </a:pathLst>
            </a:custGeom>
            <a:grpFill/>
            <a:ln w="9525" cap="flat">
              <a:noFill/>
              <a:prstDash val="solid"/>
              <a:miter/>
            </a:ln>
          </p:spPr>
          <p:txBody>
            <a:bodyPr rtlCol="0" anchor="ctr"/>
            <a:lstStyle/>
            <a:p>
              <a:endParaRPr lang="en-US"/>
            </a:p>
          </p:txBody>
        </p:sp>
      </p:grpSp>
      <p:grpSp>
        <p:nvGrpSpPr>
          <p:cNvPr id="56" name="Graphic 4" descr="Classroom">
            <a:extLst>
              <a:ext uri="{FF2B5EF4-FFF2-40B4-BE49-F238E27FC236}">
                <a16:creationId xmlns:a16="http://schemas.microsoft.com/office/drawing/2014/main" id="{C55EBF78-43B4-4651-BFDF-F38376500AB8}"/>
              </a:ext>
            </a:extLst>
          </p:cNvPr>
          <p:cNvGrpSpPr/>
          <p:nvPr/>
        </p:nvGrpSpPr>
        <p:grpSpPr>
          <a:xfrm>
            <a:off x="3817782" y="3217274"/>
            <a:ext cx="857250" cy="823297"/>
            <a:chOff x="5662324" y="1428750"/>
            <a:chExt cx="914400" cy="914400"/>
          </a:xfrm>
          <a:solidFill>
            <a:srgbClr val="818387"/>
          </a:solidFill>
        </p:grpSpPr>
        <p:sp>
          <p:nvSpPr>
            <p:cNvPr id="57" name="Freeform: Shape 56">
              <a:extLst>
                <a:ext uri="{FF2B5EF4-FFF2-40B4-BE49-F238E27FC236}">
                  <a16:creationId xmlns:a16="http://schemas.microsoft.com/office/drawing/2014/main" id="{97CD8FDD-1DA5-4AB3-BB9A-F67305A24727}"/>
                </a:ext>
              </a:extLst>
            </p:cNvPr>
            <p:cNvSpPr/>
            <p:nvPr/>
          </p:nvSpPr>
          <p:spPr>
            <a:xfrm>
              <a:off x="6010272" y="2034540"/>
              <a:ext cx="85725" cy="85725"/>
            </a:xfrm>
            <a:custGeom>
              <a:avLst/>
              <a:gdLst>
                <a:gd name="connsiteX0" fmla="*/ 86487 w 85725"/>
                <a:gd name="connsiteY0" fmla="*/ 43243 h 85725"/>
                <a:gd name="connsiteX1" fmla="*/ 43243 w 85725"/>
                <a:gd name="connsiteY1" fmla="*/ 86487 h 85725"/>
                <a:gd name="connsiteX2" fmla="*/ 0 w 85725"/>
                <a:gd name="connsiteY2" fmla="*/ 43243 h 85725"/>
                <a:gd name="connsiteX3" fmla="*/ 43243 w 85725"/>
                <a:gd name="connsiteY3" fmla="*/ 0 h 85725"/>
                <a:gd name="connsiteX4" fmla="*/ 86487 w 85725"/>
                <a:gd name="connsiteY4" fmla="*/ 43243 h 85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85725">
                  <a:moveTo>
                    <a:pt x="86487" y="43243"/>
                  </a:moveTo>
                  <a:cubicBezTo>
                    <a:pt x="86487" y="67126"/>
                    <a:pt x="67126" y="86487"/>
                    <a:pt x="43243" y="86487"/>
                  </a:cubicBezTo>
                  <a:cubicBezTo>
                    <a:pt x="19361" y="86487"/>
                    <a:pt x="0" y="67126"/>
                    <a:pt x="0" y="43243"/>
                  </a:cubicBezTo>
                  <a:cubicBezTo>
                    <a:pt x="0" y="19361"/>
                    <a:pt x="19361" y="0"/>
                    <a:pt x="43243" y="0"/>
                  </a:cubicBezTo>
                  <a:cubicBezTo>
                    <a:pt x="67126" y="0"/>
                    <a:pt x="86487" y="19361"/>
                    <a:pt x="86487" y="43243"/>
                  </a:cubicBezTo>
                  <a:close/>
                </a:path>
              </a:pathLst>
            </a:custGeom>
            <a:grp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9CB04928-45DF-421D-98E9-5283DA90D5DF}"/>
                </a:ext>
              </a:extLst>
            </p:cNvPr>
            <p:cNvSpPr/>
            <p:nvPr/>
          </p:nvSpPr>
          <p:spPr>
            <a:xfrm>
              <a:off x="5967124" y="2132933"/>
              <a:ext cx="171450" cy="85725"/>
            </a:xfrm>
            <a:custGeom>
              <a:avLst/>
              <a:gdLst>
                <a:gd name="connsiteX0" fmla="*/ 171450 w 171450"/>
                <a:gd name="connsiteY0" fmla="*/ 86392 h 85725"/>
                <a:gd name="connsiteX1" fmla="*/ 171450 w 171450"/>
                <a:gd name="connsiteY1" fmla="*/ 43148 h 85725"/>
                <a:gd name="connsiteX2" fmla="*/ 162877 w 171450"/>
                <a:gd name="connsiteY2" fmla="*/ 25908 h 85725"/>
                <a:gd name="connsiteX3" fmla="*/ 121063 w 171450"/>
                <a:gd name="connsiteY3" fmla="*/ 5334 h 85725"/>
                <a:gd name="connsiteX4" fmla="*/ 85725 w 171450"/>
                <a:gd name="connsiteY4" fmla="*/ 0 h 85725"/>
                <a:gd name="connsiteX5" fmla="*/ 50387 w 171450"/>
                <a:gd name="connsiteY5" fmla="*/ 5334 h 85725"/>
                <a:gd name="connsiteX6" fmla="*/ 8573 w 171450"/>
                <a:gd name="connsiteY6" fmla="*/ 25908 h 85725"/>
                <a:gd name="connsiteX7" fmla="*/ 0 w 171450"/>
                <a:gd name="connsiteY7" fmla="*/ 43148 h 85725"/>
                <a:gd name="connsiteX8" fmla="*/ 0 w 171450"/>
                <a:gd name="connsiteY8" fmla="*/ 86392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450" h="85725">
                  <a:moveTo>
                    <a:pt x="171450" y="86392"/>
                  </a:moveTo>
                  <a:lnTo>
                    <a:pt x="171450" y="43148"/>
                  </a:lnTo>
                  <a:cubicBezTo>
                    <a:pt x="171309" y="36410"/>
                    <a:pt x="168166" y="30087"/>
                    <a:pt x="162877" y="25908"/>
                  </a:cubicBezTo>
                  <a:cubicBezTo>
                    <a:pt x="150451" y="16330"/>
                    <a:pt x="136233" y="9335"/>
                    <a:pt x="121063" y="5334"/>
                  </a:cubicBezTo>
                  <a:cubicBezTo>
                    <a:pt x="109612" y="1819"/>
                    <a:pt x="97703" y="21"/>
                    <a:pt x="85725" y="0"/>
                  </a:cubicBezTo>
                  <a:cubicBezTo>
                    <a:pt x="73760" y="185"/>
                    <a:pt x="61873" y="1978"/>
                    <a:pt x="50387" y="5334"/>
                  </a:cubicBezTo>
                  <a:cubicBezTo>
                    <a:pt x="35385" y="9775"/>
                    <a:pt x="21246" y="16733"/>
                    <a:pt x="8573" y="25908"/>
                  </a:cubicBezTo>
                  <a:cubicBezTo>
                    <a:pt x="3284" y="30087"/>
                    <a:pt x="141" y="36410"/>
                    <a:pt x="0" y="43148"/>
                  </a:cubicBezTo>
                  <a:lnTo>
                    <a:pt x="0" y="86392"/>
                  </a:lnTo>
                  <a:close/>
                </a:path>
              </a:pathLst>
            </a:custGeom>
            <a:grp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711C51C1-72E8-48D0-A358-D795955F4B34}"/>
                </a:ext>
              </a:extLst>
            </p:cNvPr>
            <p:cNvSpPr/>
            <p:nvPr/>
          </p:nvSpPr>
          <p:spPr>
            <a:xfrm>
              <a:off x="6199439" y="2034540"/>
              <a:ext cx="85725" cy="85725"/>
            </a:xfrm>
            <a:custGeom>
              <a:avLst/>
              <a:gdLst>
                <a:gd name="connsiteX0" fmla="*/ 86487 w 85725"/>
                <a:gd name="connsiteY0" fmla="*/ 43243 h 85725"/>
                <a:gd name="connsiteX1" fmla="*/ 43244 w 85725"/>
                <a:gd name="connsiteY1" fmla="*/ 86487 h 85725"/>
                <a:gd name="connsiteX2" fmla="*/ 0 w 85725"/>
                <a:gd name="connsiteY2" fmla="*/ 43243 h 85725"/>
                <a:gd name="connsiteX3" fmla="*/ 43244 w 85725"/>
                <a:gd name="connsiteY3" fmla="*/ 0 h 85725"/>
                <a:gd name="connsiteX4" fmla="*/ 86487 w 85725"/>
                <a:gd name="connsiteY4" fmla="*/ 43243 h 85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85725">
                  <a:moveTo>
                    <a:pt x="86487" y="43243"/>
                  </a:moveTo>
                  <a:cubicBezTo>
                    <a:pt x="86487" y="67126"/>
                    <a:pt x="67126" y="86487"/>
                    <a:pt x="43244" y="86487"/>
                  </a:cubicBezTo>
                  <a:cubicBezTo>
                    <a:pt x="19361" y="86487"/>
                    <a:pt x="0" y="67126"/>
                    <a:pt x="0" y="43243"/>
                  </a:cubicBezTo>
                  <a:cubicBezTo>
                    <a:pt x="0" y="19361"/>
                    <a:pt x="19361" y="0"/>
                    <a:pt x="43244" y="0"/>
                  </a:cubicBezTo>
                  <a:cubicBezTo>
                    <a:pt x="67126" y="0"/>
                    <a:pt x="86487" y="19361"/>
                    <a:pt x="86487" y="43243"/>
                  </a:cubicBezTo>
                  <a:close/>
                </a:path>
              </a:pathLst>
            </a:custGeom>
            <a:grp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5F92FBBF-BDE9-40F3-BA8D-5714C3903B90}"/>
                </a:ext>
              </a:extLst>
            </p:cNvPr>
            <p:cNvSpPr/>
            <p:nvPr/>
          </p:nvSpPr>
          <p:spPr>
            <a:xfrm>
              <a:off x="6157624" y="2132933"/>
              <a:ext cx="171450" cy="85725"/>
            </a:xfrm>
            <a:custGeom>
              <a:avLst/>
              <a:gdLst>
                <a:gd name="connsiteX0" fmla="*/ 171450 w 171450"/>
                <a:gd name="connsiteY0" fmla="*/ 86392 h 85725"/>
                <a:gd name="connsiteX1" fmla="*/ 171450 w 171450"/>
                <a:gd name="connsiteY1" fmla="*/ 43148 h 85725"/>
                <a:gd name="connsiteX2" fmla="*/ 162877 w 171450"/>
                <a:gd name="connsiteY2" fmla="*/ 25908 h 85725"/>
                <a:gd name="connsiteX3" fmla="*/ 121063 w 171450"/>
                <a:gd name="connsiteY3" fmla="*/ 5334 h 85725"/>
                <a:gd name="connsiteX4" fmla="*/ 85725 w 171450"/>
                <a:gd name="connsiteY4" fmla="*/ 0 h 85725"/>
                <a:gd name="connsiteX5" fmla="*/ 50387 w 171450"/>
                <a:gd name="connsiteY5" fmla="*/ 5334 h 85725"/>
                <a:gd name="connsiteX6" fmla="*/ 8573 w 171450"/>
                <a:gd name="connsiteY6" fmla="*/ 25908 h 85725"/>
                <a:gd name="connsiteX7" fmla="*/ 0 w 171450"/>
                <a:gd name="connsiteY7" fmla="*/ 43148 h 85725"/>
                <a:gd name="connsiteX8" fmla="*/ 0 w 171450"/>
                <a:gd name="connsiteY8" fmla="*/ 86392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450" h="85725">
                  <a:moveTo>
                    <a:pt x="171450" y="86392"/>
                  </a:moveTo>
                  <a:lnTo>
                    <a:pt x="171450" y="43148"/>
                  </a:lnTo>
                  <a:cubicBezTo>
                    <a:pt x="171309" y="36410"/>
                    <a:pt x="168166" y="30087"/>
                    <a:pt x="162877" y="25908"/>
                  </a:cubicBezTo>
                  <a:cubicBezTo>
                    <a:pt x="150451" y="16330"/>
                    <a:pt x="136233" y="9335"/>
                    <a:pt x="121063" y="5334"/>
                  </a:cubicBezTo>
                  <a:cubicBezTo>
                    <a:pt x="109612" y="1819"/>
                    <a:pt x="97703" y="21"/>
                    <a:pt x="85725" y="0"/>
                  </a:cubicBezTo>
                  <a:cubicBezTo>
                    <a:pt x="73760" y="185"/>
                    <a:pt x="61873" y="1978"/>
                    <a:pt x="50387" y="5334"/>
                  </a:cubicBezTo>
                  <a:cubicBezTo>
                    <a:pt x="35385" y="9775"/>
                    <a:pt x="21246" y="16733"/>
                    <a:pt x="8573" y="25908"/>
                  </a:cubicBezTo>
                  <a:cubicBezTo>
                    <a:pt x="3284" y="30087"/>
                    <a:pt x="141" y="36410"/>
                    <a:pt x="0" y="43148"/>
                  </a:cubicBezTo>
                  <a:lnTo>
                    <a:pt x="0" y="86392"/>
                  </a:lnTo>
                  <a:close/>
                </a:path>
              </a:pathLst>
            </a:custGeom>
            <a:grp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B6E36E75-EC91-43F4-AC12-3ADCE940FB04}"/>
                </a:ext>
              </a:extLst>
            </p:cNvPr>
            <p:cNvSpPr/>
            <p:nvPr/>
          </p:nvSpPr>
          <p:spPr>
            <a:xfrm>
              <a:off x="6389939" y="2034540"/>
              <a:ext cx="85725" cy="85725"/>
            </a:xfrm>
            <a:custGeom>
              <a:avLst/>
              <a:gdLst>
                <a:gd name="connsiteX0" fmla="*/ 86487 w 85725"/>
                <a:gd name="connsiteY0" fmla="*/ 43243 h 85725"/>
                <a:gd name="connsiteX1" fmla="*/ 43244 w 85725"/>
                <a:gd name="connsiteY1" fmla="*/ 86487 h 85725"/>
                <a:gd name="connsiteX2" fmla="*/ 0 w 85725"/>
                <a:gd name="connsiteY2" fmla="*/ 43243 h 85725"/>
                <a:gd name="connsiteX3" fmla="*/ 43244 w 85725"/>
                <a:gd name="connsiteY3" fmla="*/ 0 h 85725"/>
                <a:gd name="connsiteX4" fmla="*/ 86487 w 85725"/>
                <a:gd name="connsiteY4" fmla="*/ 43243 h 85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85725">
                  <a:moveTo>
                    <a:pt x="86487" y="43243"/>
                  </a:moveTo>
                  <a:cubicBezTo>
                    <a:pt x="86487" y="67126"/>
                    <a:pt x="67126" y="86487"/>
                    <a:pt x="43244" y="86487"/>
                  </a:cubicBezTo>
                  <a:cubicBezTo>
                    <a:pt x="19361" y="86487"/>
                    <a:pt x="0" y="67126"/>
                    <a:pt x="0" y="43243"/>
                  </a:cubicBezTo>
                  <a:cubicBezTo>
                    <a:pt x="0" y="19361"/>
                    <a:pt x="19361" y="0"/>
                    <a:pt x="43244" y="0"/>
                  </a:cubicBezTo>
                  <a:cubicBezTo>
                    <a:pt x="67126" y="0"/>
                    <a:pt x="86487" y="19361"/>
                    <a:pt x="86487" y="43243"/>
                  </a:cubicBezTo>
                  <a:close/>
                </a:path>
              </a:pathLst>
            </a:custGeom>
            <a:grpFill/>
            <a:ln w="95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85673A64-9DED-4351-BB92-A8E7B65BA69E}"/>
                </a:ext>
              </a:extLst>
            </p:cNvPr>
            <p:cNvSpPr/>
            <p:nvPr/>
          </p:nvSpPr>
          <p:spPr>
            <a:xfrm>
              <a:off x="6348124" y="2132933"/>
              <a:ext cx="171450" cy="85725"/>
            </a:xfrm>
            <a:custGeom>
              <a:avLst/>
              <a:gdLst>
                <a:gd name="connsiteX0" fmla="*/ 171450 w 171450"/>
                <a:gd name="connsiteY0" fmla="*/ 86392 h 85725"/>
                <a:gd name="connsiteX1" fmla="*/ 171450 w 171450"/>
                <a:gd name="connsiteY1" fmla="*/ 43148 h 85725"/>
                <a:gd name="connsiteX2" fmla="*/ 162877 w 171450"/>
                <a:gd name="connsiteY2" fmla="*/ 25908 h 85725"/>
                <a:gd name="connsiteX3" fmla="*/ 121063 w 171450"/>
                <a:gd name="connsiteY3" fmla="*/ 5334 h 85725"/>
                <a:gd name="connsiteX4" fmla="*/ 85725 w 171450"/>
                <a:gd name="connsiteY4" fmla="*/ 0 h 85725"/>
                <a:gd name="connsiteX5" fmla="*/ 50387 w 171450"/>
                <a:gd name="connsiteY5" fmla="*/ 5334 h 85725"/>
                <a:gd name="connsiteX6" fmla="*/ 8573 w 171450"/>
                <a:gd name="connsiteY6" fmla="*/ 25908 h 85725"/>
                <a:gd name="connsiteX7" fmla="*/ 0 w 171450"/>
                <a:gd name="connsiteY7" fmla="*/ 43148 h 85725"/>
                <a:gd name="connsiteX8" fmla="*/ 0 w 171450"/>
                <a:gd name="connsiteY8" fmla="*/ 86392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450" h="85725">
                  <a:moveTo>
                    <a:pt x="171450" y="86392"/>
                  </a:moveTo>
                  <a:lnTo>
                    <a:pt x="171450" y="43148"/>
                  </a:lnTo>
                  <a:cubicBezTo>
                    <a:pt x="171309" y="36410"/>
                    <a:pt x="168166" y="30087"/>
                    <a:pt x="162877" y="25908"/>
                  </a:cubicBezTo>
                  <a:cubicBezTo>
                    <a:pt x="150451" y="16330"/>
                    <a:pt x="136233" y="9335"/>
                    <a:pt x="121063" y="5334"/>
                  </a:cubicBezTo>
                  <a:cubicBezTo>
                    <a:pt x="109612" y="1819"/>
                    <a:pt x="97703" y="21"/>
                    <a:pt x="85725" y="0"/>
                  </a:cubicBezTo>
                  <a:cubicBezTo>
                    <a:pt x="73760" y="185"/>
                    <a:pt x="61873" y="1978"/>
                    <a:pt x="50387" y="5334"/>
                  </a:cubicBezTo>
                  <a:cubicBezTo>
                    <a:pt x="35385" y="9775"/>
                    <a:pt x="21246" y="16733"/>
                    <a:pt x="8573" y="25908"/>
                  </a:cubicBezTo>
                  <a:cubicBezTo>
                    <a:pt x="3284" y="30087"/>
                    <a:pt x="141" y="36410"/>
                    <a:pt x="0" y="43148"/>
                  </a:cubicBezTo>
                  <a:lnTo>
                    <a:pt x="0" y="86392"/>
                  </a:lnTo>
                  <a:close/>
                </a:path>
              </a:pathLst>
            </a:custGeom>
            <a:grp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317C5835-C5DE-4824-B5E2-B61AD99B4E84}"/>
                </a:ext>
              </a:extLst>
            </p:cNvPr>
            <p:cNvSpPr/>
            <p:nvPr/>
          </p:nvSpPr>
          <p:spPr>
            <a:xfrm>
              <a:off x="5810343" y="1621346"/>
              <a:ext cx="104775" cy="104775"/>
            </a:xfrm>
            <a:custGeom>
              <a:avLst/>
              <a:gdLst>
                <a:gd name="connsiteX0" fmla="*/ 113157 w 104775"/>
                <a:gd name="connsiteY0" fmla="*/ 56579 h 104775"/>
                <a:gd name="connsiteX1" fmla="*/ 56578 w 104775"/>
                <a:gd name="connsiteY1" fmla="*/ 113157 h 104775"/>
                <a:gd name="connsiteX2" fmla="*/ 0 w 104775"/>
                <a:gd name="connsiteY2" fmla="*/ 56578 h 104775"/>
                <a:gd name="connsiteX3" fmla="*/ 56578 w 104775"/>
                <a:gd name="connsiteY3" fmla="*/ 0 h 104775"/>
                <a:gd name="connsiteX4" fmla="*/ 113157 w 104775"/>
                <a:gd name="connsiteY4" fmla="*/ 56579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13157" y="56579"/>
                  </a:moveTo>
                  <a:cubicBezTo>
                    <a:pt x="113157" y="87826"/>
                    <a:pt x="87826" y="113157"/>
                    <a:pt x="56578" y="113157"/>
                  </a:cubicBezTo>
                  <a:cubicBezTo>
                    <a:pt x="25331" y="113157"/>
                    <a:pt x="0" y="87826"/>
                    <a:pt x="0" y="56578"/>
                  </a:cubicBezTo>
                  <a:cubicBezTo>
                    <a:pt x="0" y="25331"/>
                    <a:pt x="25331" y="0"/>
                    <a:pt x="56578" y="0"/>
                  </a:cubicBezTo>
                  <a:cubicBezTo>
                    <a:pt x="87826" y="0"/>
                    <a:pt x="113157" y="25331"/>
                    <a:pt x="113157" y="56579"/>
                  </a:cubicBezTo>
                  <a:close/>
                </a:path>
              </a:pathLst>
            </a:custGeom>
            <a:grpFill/>
            <a:ln w="95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D347F63B-1244-4E05-A295-22E6CAC164E8}"/>
                </a:ext>
              </a:extLst>
            </p:cNvPr>
            <p:cNvSpPr/>
            <p:nvPr/>
          </p:nvSpPr>
          <p:spPr>
            <a:xfrm>
              <a:off x="5711378" y="1651972"/>
              <a:ext cx="485775" cy="600075"/>
            </a:xfrm>
            <a:custGeom>
              <a:avLst/>
              <a:gdLst>
                <a:gd name="connsiteX0" fmla="*/ 489204 w 485775"/>
                <a:gd name="connsiteY0" fmla="*/ 4140 h 600075"/>
                <a:gd name="connsiteX1" fmla="*/ 469011 w 485775"/>
                <a:gd name="connsiteY1" fmla="*/ 4140 h 600075"/>
                <a:gd name="connsiteX2" fmla="*/ 345948 w 485775"/>
                <a:gd name="connsiteY2" fmla="*/ 127203 h 600075"/>
                <a:gd name="connsiteX3" fmla="*/ 318230 w 485775"/>
                <a:gd name="connsiteY3" fmla="*/ 134251 h 600075"/>
                <a:gd name="connsiteX4" fmla="*/ 280702 w 485775"/>
                <a:gd name="connsiteY4" fmla="*/ 194354 h 600075"/>
                <a:gd name="connsiteX5" fmla="*/ 270034 w 485775"/>
                <a:gd name="connsiteY5" fmla="*/ 148920 h 600075"/>
                <a:gd name="connsiteX6" fmla="*/ 261557 w 485775"/>
                <a:gd name="connsiteY6" fmla="*/ 133299 h 600075"/>
                <a:gd name="connsiteX7" fmla="*/ 202121 w 485775"/>
                <a:gd name="connsiteY7" fmla="*/ 102247 h 600075"/>
                <a:gd name="connsiteX8" fmla="*/ 155543 w 485775"/>
                <a:gd name="connsiteY8" fmla="*/ 96628 h 600075"/>
                <a:gd name="connsiteX9" fmla="*/ 108871 w 485775"/>
                <a:gd name="connsiteY9" fmla="*/ 103676 h 600075"/>
                <a:gd name="connsiteX10" fmla="*/ 49530 w 485775"/>
                <a:gd name="connsiteY10" fmla="*/ 134728 h 600075"/>
                <a:gd name="connsiteX11" fmla="*/ 41053 w 485775"/>
                <a:gd name="connsiteY11" fmla="*/ 150349 h 600075"/>
                <a:gd name="connsiteX12" fmla="*/ 0 w 485775"/>
                <a:gd name="connsiteY12" fmla="*/ 325609 h 600075"/>
                <a:gd name="connsiteX13" fmla="*/ 28575 w 485775"/>
                <a:gd name="connsiteY13" fmla="*/ 354184 h 600075"/>
                <a:gd name="connsiteX14" fmla="*/ 55436 w 485775"/>
                <a:gd name="connsiteY14" fmla="*/ 333038 h 600075"/>
                <a:gd name="connsiteX15" fmla="*/ 85154 w 485775"/>
                <a:gd name="connsiteY15" fmla="*/ 210070 h 600075"/>
                <a:gd name="connsiteX16" fmla="*/ 85154 w 485775"/>
                <a:gd name="connsiteY16" fmla="*/ 605453 h 600075"/>
                <a:gd name="connsiteX17" fmla="*/ 141446 w 485775"/>
                <a:gd name="connsiteY17" fmla="*/ 605453 h 600075"/>
                <a:gd name="connsiteX18" fmla="*/ 141446 w 485775"/>
                <a:gd name="connsiteY18" fmla="*/ 351040 h 600075"/>
                <a:gd name="connsiteX19" fmla="*/ 170021 w 485775"/>
                <a:gd name="connsiteY19" fmla="*/ 351040 h 600075"/>
                <a:gd name="connsiteX20" fmla="*/ 170021 w 485775"/>
                <a:gd name="connsiteY20" fmla="*/ 605453 h 600075"/>
                <a:gd name="connsiteX21" fmla="*/ 226219 w 485775"/>
                <a:gd name="connsiteY21" fmla="*/ 605453 h 600075"/>
                <a:gd name="connsiteX22" fmla="*/ 226219 w 485775"/>
                <a:gd name="connsiteY22" fmla="*/ 208261 h 600075"/>
                <a:gd name="connsiteX23" fmla="*/ 236696 w 485775"/>
                <a:gd name="connsiteY23" fmla="*/ 253028 h 600075"/>
                <a:gd name="connsiteX24" fmla="*/ 242316 w 485775"/>
                <a:gd name="connsiteY24" fmla="*/ 260172 h 600075"/>
                <a:gd name="connsiteX25" fmla="*/ 280416 w 485775"/>
                <a:gd name="connsiteY25" fmla="*/ 273602 h 600075"/>
                <a:gd name="connsiteX26" fmla="*/ 303276 w 485775"/>
                <a:gd name="connsiteY26" fmla="*/ 263220 h 600075"/>
                <a:gd name="connsiteX27" fmla="*/ 361379 w 485775"/>
                <a:gd name="connsiteY27" fmla="*/ 167970 h 600075"/>
                <a:gd name="connsiteX28" fmla="*/ 365284 w 485775"/>
                <a:gd name="connsiteY28" fmla="*/ 148253 h 600075"/>
                <a:gd name="connsiteX29" fmla="*/ 489109 w 485775"/>
                <a:gd name="connsiteY29" fmla="*/ 24428 h 600075"/>
                <a:gd name="connsiteX30" fmla="*/ 489204 w 485775"/>
                <a:gd name="connsiteY30" fmla="*/ 4140 h 600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85775" h="600075">
                  <a:moveTo>
                    <a:pt x="489204" y="4140"/>
                  </a:moveTo>
                  <a:cubicBezTo>
                    <a:pt x="483604" y="-1380"/>
                    <a:pt x="474611" y="-1380"/>
                    <a:pt x="469011" y="4140"/>
                  </a:cubicBezTo>
                  <a:lnTo>
                    <a:pt x="345948" y="127203"/>
                  </a:lnTo>
                  <a:cubicBezTo>
                    <a:pt x="336113" y="124427"/>
                    <a:pt x="325545" y="127114"/>
                    <a:pt x="318230" y="134251"/>
                  </a:cubicBezTo>
                  <a:cubicBezTo>
                    <a:pt x="316230" y="136252"/>
                    <a:pt x="280702" y="194354"/>
                    <a:pt x="280702" y="194354"/>
                  </a:cubicBezTo>
                  <a:lnTo>
                    <a:pt x="270034" y="148920"/>
                  </a:lnTo>
                  <a:cubicBezTo>
                    <a:pt x="268621" y="143062"/>
                    <a:pt x="265699" y="137676"/>
                    <a:pt x="261557" y="133299"/>
                  </a:cubicBezTo>
                  <a:cubicBezTo>
                    <a:pt x="244001" y="119108"/>
                    <a:pt x="223797" y="108552"/>
                    <a:pt x="202121" y="102247"/>
                  </a:cubicBezTo>
                  <a:cubicBezTo>
                    <a:pt x="186797" y="98970"/>
                    <a:pt x="171207" y="97089"/>
                    <a:pt x="155543" y="96628"/>
                  </a:cubicBezTo>
                  <a:cubicBezTo>
                    <a:pt x="139740" y="96871"/>
                    <a:pt x="124041" y="99242"/>
                    <a:pt x="108871" y="103676"/>
                  </a:cubicBezTo>
                  <a:cubicBezTo>
                    <a:pt x="86998" y="109410"/>
                    <a:pt x="66710" y="120027"/>
                    <a:pt x="49530" y="134728"/>
                  </a:cubicBezTo>
                  <a:cubicBezTo>
                    <a:pt x="45351" y="139078"/>
                    <a:pt x="42422" y="144474"/>
                    <a:pt x="41053" y="150349"/>
                  </a:cubicBezTo>
                  <a:cubicBezTo>
                    <a:pt x="41053" y="150349"/>
                    <a:pt x="0" y="322751"/>
                    <a:pt x="0" y="325609"/>
                  </a:cubicBezTo>
                  <a:cubicBezTo>
                    <a:pt x="0" y="341391"/>
                    <a:pt x="12794" y="354184"/>
                    <a:pt x="28575" y="354184"/>
                  </a:cubicBezTo>
                  <a:cubicBezTo>
                    <a:pt x="41222" y="353859"/>
                    <a:pt x="52150" y="345256"/>
                    <a:pt x="55436" y="333038"/>
                  </a:cubicBezTo>
                  <a:lnTo>
                    <a:pt x="85154" y="210070"/>
                  </a:lnTo>
                  <a:lnTo>
                    <a:pt x="85154" y="605453"/>
                  </a:lnTo>
                  <a:lnTo>
                    <a:pt x="141446" y="605453"/>
                  </a:lnTo>
                  <a:lnTo>
                    <a:pt x="141446" y="351040"/>
                  </a:lnTo>
                  <a:lnTo>
                    <a:pt x="170021" y="351040"/>
                  </a:lnTo>
                  <a:lnTo>
                    <a:pt x="170021" y="605453"/>
                  </a:lnTo>
                  <a:lnTo>
                    <a:pt x="226219" y="605453"/>
                  </a:lnTo>
                  <a:lnTo>
                    <a:pt x="226219" y="208261"/>
                  </a:lnTo>
                  <a:lnTo>
                    <a:pt x="236696" y="253028"/>
                  </a:lnTo>
                  <a:cubicBezTo>
                    <a:pt x="237423" y="256123"/>
                    <a:pt x="239479" y="258737"/>
                    <a:pt x="242316" y="260172"/>
                  </a:cubicBezTo>
                  <a:cubicBezTo>
                    <a:pt x="253269" y="268579"/>
                    <a:pt x="266612" y="273282"/>
                    <a:pt x="280416" y="273602"/>
                  </a:cubicBezTo>
                  <a:cubicBezTo>
                    <a:pt x="289404" y="274860"/>
                    <a:pt x="298310" y="270815"/>
                    <a:pt x="303276" y="263220"/>
                  </a:cubicBezTo>
                  <a:lnTo>
                    <a:pt x="361379" y="167970"/>
                  </a:lnTo>
                  <a:cubicBezTo>
                    <a:pt x="365092" y="162114"/>
                    <a:pt x="366486" y="155082"/>
                    <a:pt x="365284" y="148253"/>
                  </a:cubicBezTo>
                  <a:lnTo>
                    <a:pt x="489109" y="24428"/>
                  </a:lnTo>
                  <a:cubicBezTo>
                    <a:pt x="494717" y="18844"/>
                    <a:pt x="494760" y="9777"/>
                    <a:pt x="489204" y="4140"/>
                  </a:cubicBezTo>
                  <a:close/>
                </a:path>
              </a:pathLst>
            </a:custGeom>
            <a:grpFill/>
            <a:ln w="9525" cap="flat">
              <a:noFill/>
              <a:prstDash val="solid"/>
              <a:miter/>
            </a:ln>
          </p:spPr>
          <p:txBody>
            <a:bodyPr rtlCol="0" anchor="ctr"/>
            <a:lstStyle/>
            <a:p>
              <a:endParaRPr lang="en-US" dirty="0"/>
            </a:p>
          </p:txBody>
        </p:sp>
        <p:sp>
          <p:nvSpPr>
            <p:cNvPr id="65" name="Freeform: Shape 64">
              <a:extLst>
                <a:ext uri="{FF2B5EF4-FFF2-40B4-BE49-F238E27FC236}">
                  <a16:creationId xmlns:a16="http://schemas.microsoft.com/office/drawing/2014/main" id="{EF4B9B41-A8C3-4F6A-A205-22912C1F159A}"/>
                </a:ext>
              </a:extLst>
            </p:cNvPr>
            <p:cNvSpPr/>
            <p:nvPr/>
          </p:nvSpPr>
          <p:spPr>
            <a:xfrm>
              <a:off x="5890924" y="1524000"/>
              <a:ext cx="542925" cy="390525"/>
            </a:xfrm>
            <a:custGeom>
              <a:avLst/>
              <a:gdLst>
                <a:gd name="connsiteX0" fmla="*/ 504825 w 542925"/>
                <a:gd name="connsiteY0" fmla="*/ 0 h 390525"/>
                <a:gd name="connsiteX1" fmla="*/ 38100 w 542925"/>
                <a:gd name="connsiteY1" fmla="*/ 0 h 390525"/>
                <a:gd name="connsiteX2" fmla="*/ 0 w 542925"/>
                <a:gd name="connsiteY2" fmla="*/ 38100 h 390525"/>
                <a:gd name="connsiteX3" fmla="*/ 0 w 542925"/>
                <a:gd name="connsiteY3" fmla="*/ 72390 h 390525"/>
                <a:gd name="connsiteX4" fmla="*/ 38100 w 542925"/>
                <a:gd name="connsiteY4" fmla="*/ 95250 h 390525"/>
                <a:gd name="connsiteX5" fmla="*/ 38100 w 542925"/>
                <a:gd name="connsiteY5" fmla="*/ 38100 h 390525"/>
                <a:gd name="connsiteX6" fmla="*/ 504825 w 542925"/>
                <a:gd name="connsiteY6" fmla="*/ 38100 h 390525"/>
                <a:gd name="connsiteX7" fmla="*/ 504825 w 542925"/>
                <a:gd name="connsiteY7" fmla="*/ 352425 h 390525"/>
                <a:gd name="connsiteX8" fmla="*/ 179737 w 542925"/>
                <a:gd name="connsiteY8" fmla="*/ 352425 h 390525"/>
                <a:gd name="connsiteX9" fmla="*/ 156496 w 542925"/>
                <a:gd name="connsiteY9" fmla="*/ 390525 h 390525"/>
                <a:gd name="connsiteX10" fmla="*/ 504825 w 542925"/>
                <a:gd name="connsiteY10" fmla="*/ 390525 h 390525"/>
                <a:gd name="connsiteX11" fmla="*/ 542925 w 542925"/>
                <a:gd name="connsiteY11" fmla="*/ 352425 h 390525"/>
                <a:gd name="connsiteX12" fmla="*/ 542925 w 542925"/>
                <a:gd name="connsiteY12" fmla="*/ 38100 h 390525"/>
                <a:gd name="connsiteX13" fmla="*/ 504825 w 542925"/>
                <a:gd name="connsiteY13" fmla="*/ 0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925" h="390525">
                  <a:moveTo>
                    <a:pt x="504825" y="0"/>
                  </a:moveTo>
                  <a:lnTo>
                    <a:pt x="38100" y="0"/>
                  </a:lnTo>
                  <a:cubicBezTo>
                    <a:pt x="17058" y="0"/>
                    <a:pt x="0" y="17058"/>
                    <a:pt x="0" y="38100"/>
                  </a:cubicBezTo>
                  <a:lnTo>
                    <a:pt x="0" y="72390"/>
                  </a:lnTo>
                  <a:cubicBezTo>
                    <a:pt x="14564" y="76354"/>
                    <a:pt x="27748" y="84266"/>
                    <a:pt x="38100" y="95250"/>
                  </a:cubicBezTo>
                  <a:lnTo>
                    <a:pt x="38100" y="38100"/>
                  </a:lnTo>
                  <a:lnTo>
                    <a:pt x="504825" y="38100"/>
                  </a:lnTo>
                  <a:lnTo>
                    <a:pt x="504825" y="352425"/>
                  </a:lnTo>
                  <a:lnTo>
                    <a:pt x="179737" y="352425"/>
                  </a:lnTo>
                  <a:lnTo>
                    <a:pt x="156496" y="390525"/>
                  </a:lnTo>
                  <a:lnTo>
                    <a:pt x="504825" y="390525"/>
                  </a:lnTo>
                  <a:cubicBezTo>
                    <a:pt x="525867" y="390525"/>
                    <a:pt x="542925" y="373467"/>
                    <a:pt x="542925" y="352425"/>
                  </a:cubicBezTo>
                  <a:lnTo>
                    <a:pt x="542925" y="38100"/>
                  </a:lnTo>
                  <a:cubicBezTo>
                    <a:pt x="542925" y="17058"/>
                    <a:pt x="525867" y="0"/>
                    <a:pt x="504825" y="0"/>
                  </a:cubicBezTo>
                  <a:close/>
                </a:path>
              </a:pathLst>
            </a:custGeom>
            <a:grpFill/>
            <a:ln w="9525" cap="flat">
              <a:noFill/>
              <a:prstDash val="solid"/>
              <a:miter/>
            </a:ln>
          </p:spPr>
          <p:txBody>
            <a:bodyPr rtlCol="0" anchor="ctr"/>
            <a:lstStyle/>
            <a:p>
              <a:endParaRPr lang="en-US"/>
            </a:p>
          </p:txBody>
        </p:sp>
      </p:grpSp>
      <p:grpSp>
        <p:nvGrpSpPr>
          <p:cNvPr id="66" name="Graphic 41" descr="Minimize">
            <a:extLst>
              <a:ext uri="{FF2B5EF4-FFF2-40B4-BE49-F238E27FC236}">
                <a16:creationId xmlns:a16="http://schemas.microsoft.com/office/drawing/2014/main" id="{E69B35A2-2B88-47EB-B68C-1B066A1135D7}"/>
              </a:ext>
            </a:extLst>
          </p:cNvPr>
          <p:cNvGrpSpPr/>
          <p:nvPr/>
        </p:nvGrpSpPr>
        <p:grpSpPr>
          <a:xfrm>
            <a:off x="625701" y="3107730"/>
            <a:ext cx="824793" cy="876842"/>
            <a:chOff x="5812324" y="1578750"/>
            <a:chExt cx="914400" cy="914400"/>
          </a:xfrm>
          <a:solidFill>
            <a:srgbClr val="818387"/>
          </a:solidFill>
        </p:grpSpPr>
        <p:sp>
          <p:nvSpPr>
            <p:cNvPr id="67" name="Freeform: Shape 66">
              <a:extLst>
                <a:ext uri="{FF2B5EF4-FFF2-40B4-BE49-F238E27FC236}">
                  <a16:creationId xmlns:a16="http://schemas.microsoft.com/office/drawing/2014/main" id="{A47296B0-D130-4AF5-8FDD-DE3CB93D5AED}"/>
                </a:ext>
              </a:extLst>
            </p:cNvPr>
            <p:cNvSpPr/>
            <p:nvPr/>
          </p:nvSpPr>
          <p:spPr>
            <a:xfrm>
              <a:off x="6279049" y="1627278"/>
              <a:ext cx="390525" cy="390525"/>
            </a:xfrm>
            <a:custGeom>
              <a:avLst/>
              <a:gdLst>
                <a:gd name="connsiteX0" fmla="*/ 391478 w 390525"/>
                <a:gd name="connsiteY0" fmla="*/ 48055 h 390525"/>
                <a:gd name="connsiteX1" fmla="*/ 390052 w 390525"/>
                <a:gd name="connsiteY1" fmla="*/ 7669 h 390525"/>
                <a:gd name="connsiteX2" fmla="*/ 351092 w 390525"/>
                <a:gd name="connsiteY2" fmla="*/ 7669 h 390525"/>
                <a:gd name="connsiteX3" fmla="*/ 57150 w 390525"/>
                <a:gd name="connsiteY3" fmla="*/ 301611 h 390525"/>
                <a:gd name="connsiteX4" fmla="*/ 57150 w 390525"/>
                <a:gd name="connsiteY4" fmla="*/ 181977 h 390525"/>
                <a:gd name="connsiteX5" fmla="*/ 28575 w 390525"/>
                <a:gd name="connsiteY5" fmla="*/ 153402 h 390525"/>
                <a:gd name="connsiteX6" fmla="*/ 0 w 390525"/>
                <a:gd name="connsiteY6" fmla="*/ 181977 h 390525"/>
                <a:gd name="connsiteX7" fmla="*/ 0 w 390525"/>
                <a:gd name="connsiteY7" fmla="*/ 370572 h 390525"/>
                <a:gd name="connsiteX8" fmla="*/ 28575 w 390525"/>
                <a:gd name="connsiteY8" fmla="*/ 399147 h 390525"/>
                <a:gd name="connsiteX9" fmla="*/ 217170 w 390525"/>
                <a:gd name="connsiteY9" fmla="*/ 399147 h 390525"/>
                <a:gd name="connsiteX10" fmla="*/ 237363 w 390525"/>
                <a:gd name="connsiteY10" fmla="*/ 390765 h 390525"/>
                <a:gd name="connsiteX11" fmla="*/ 247650 w 390525"/>
                <a:gd name="connsiteY11" fmla="*/ 370572 h 390525"/>
                <a:gd name="connsiteX12" fmla="*/ 217170 w 390525"/>
                <a:gd name="connsiteY12" fmla="*/ 341997 h 390525"/>
                <a:gd name="connsiteX13" fmla="*/ 97536 w 390525"/>
                <a:gd name="connsiteY13" fmla="*/ 341997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0525" h="390525">
                  <a:moveTo>
                    <a:pt x="391478" y="48055"/>
                  </a:moveTo>
                  <a:cubicBezTo>
                    <a:pt x="402236" y="36509"/>
                    <a:pt x="401598" y="18428"/>
                    <a:pt x="390052" y="7669"/>
                  </a:cubicBezTo>
                  <a:cubicBezTo>
                    <a:pt x="379078" y="-2556"/>
                    <a:pt x="362065" y="-2556"/>
                    <a:pt x="351092" y="7669"/>
                  </a:cubicBezTo>
                  <a:lnTo>
                    <a:pt x="57150" y="301611"/>
                  </a:lnTo>
                  <a:lnTo>
                    <a:pt x="57150" y="181977"/>
                  </a:lnTo>
                  <a:cubicBezTo>
                    <a:pt x="57150" y="166195"/>
                    <a:pt x="44357" y="153402"/>
                    <a:pt x="28575" y="153402"/>
                  </a:cubicBezTo>
                  <a:cubicBezTo>
                    <a:pt x="12793" y="153402"/>
                    <a:pt x="0" y="166195"/>
                    <a:pt x="0" y="181977"/>
                  </a:cubicBezTo>
                  <a:lnTo>
                    <a:pt x="0" y="370572"/>
                  </a:lnTo>
                  <a:cubicBezTo>
                    <a:pt x="0" y="386354"/>
                    <a:pt x="12793" y="399147"/>
                    <a:pt x="28575" y="399147"/>
                  </a:cubicBezTo>
                  <a:lnTo>
                    <a:pt x="217170" y="399147"/>
                  </a:lnTo>
                  <a:cubicBezTo>
                    <a:pt x="224746" y="399140"/>
                    <a:pt x="232009" y="396125"/>
                    <a:pt x="237363" y="390765"/>
                  </a:cubicBezTo>
                  <a:cubicBezTo>
                    <a:pt x="243268" y="385612"/>
                    <a:pt x="246954" y="378377"/>
                    <a:pt x="247650" y="370572"/>
                  </a:cubicBezTo>
                  <a:cubicBezTo>
                    <a:pt x="246783" y="354420"/>
                    <a:pt x="233343" y="341821"/>
                    <a:pt x="217170" y="341997"/>
                  </a:cubicBezTo>
                  <a:lnTo>
                    <a:pt x="97536" y="341997"/>
                  </a:lnTo>
                  <a:close/>
                </a:path>
              </a:pathLst>
            </a:custGeom>
            <a:grpFill/>
            <a:ln w="9525" cap="flat">
              <a:noFill/>
              <a:prstDash val="solid"/>
              <a:miter/>
            </a:ln>
          </p:spPr>
          <p:txBody>
            <a:bodyPr rtlCol="0" anchor="ctr"/>
            <a:lstStyle/>
            <a:p>
              <a:endParaRPr lang="en-US" dirty="0"/>
            </a:p>
          </p:txBody>
        </p:sp>
        <p:sp>
          <p:nvSpPr>
            <p:cNvPr id="68" name="Freeform: Shape 67">
              <a:extLst>
                <a:ext uri="{FF2B5EF4-FFF2-40B4-BE49-F238E27FC236}">
                  <a16:creationId xmlns:a16="http://schemas.microsoft.com/office/drawing/2014/main" id="{77B077BA-AF46-40FD-9FD5-CC0A7DF4CD22}"/>
                </a:ext>
              </a:extLst>
            </p:cNvPr>
            <p:cNvSpPr/>
            <p:nvPr/>
          </p:nvSpPr>
          <p:spPr>
            <a:xfrm>
              <a:off x="5860662" y="2045475"/>
              <a:ext cx="390525" cy="390525"/>
            </a:xfrm>
            <a:custGeom>
              <a:avLst/>
              <a:gdLst>
                <a:gd name="connsiteX0" fmla="*/ 7669 w 390525"/>
                <a:gd name="connsiteY0" fmla="*/ 351282 h 390525"/>
                <a:gd name="connsiteX1" fmla="*/ 9095 w 390525"/>
                <a:gd name="connsiteY1" fmla="*/ 391668 h 390525"/>
                <a:gd name="connsiteX2" fmla="*/ 48055 w 390525"/>
                <a:gd name="connsiteY2" fmla="*/ 391668 h 390525"/>
                <a:gd name="connsiteX3" fmla="*/ 342187 w 390525"/>
                <a:gd name="connsiteY3" fmla="*/ 97726 h 390525"/>
                <a:gd name="connsiteX4" fmla="*/ 342187 w 390525"/>
                <a:gd name="connsiteY4" fmla="*/ 217361 h 390525"/>
                <a:gd name="connsiteX5" fmla="*/ 370762 w 390525"/>
                <a:gd name="connsiteY5" fmla="*/ 245936 h 390525"/>
                <a:gd name="connsiteX6" fmla="*/ 399337 w 390525"/>
                <a:gd name="connsiteY6" fmla="*/ 217361 h 390525"/>
                <a:gd name="connsiteX7" fmla="*/ 399337 w 390525"/>
                <a:gd name="connsiteY7" fmla="*/ 28575 h 390525"/>
                <a:gd name="connsiteX8" fmla="*/ 370762 w 390525"/>
                <a:gd name="connsiteY8" fmla="*/ 0 h 390525"/>
                <a:gd name="connsiteX9" fmla="*/ 181977 w 390525"/>
                <a:gd name="connsiteY9" fmla="*/ 0 h 390525"/>
                <a:gd name="connsiteX10" fmla="*/ 161784 w 390525"/>
                <a:gd name="connsiteY10" fmla="*/ 8573 h 390525"/>
                <a:gd name="connsiteX11" fmla="*/ 157771 w 390525"/>
                <a:gd name="connsiteY11" fmla="*/ 47159 h 390525"/>
                <a:gd name="connsiteX12" fmla="*/ 181977 w 390525"/>
                <a:gd name="connsiteY12" fmla="*/ 57150 h 390525"/>
                <a:gd name="connsiteX13" fmla="*/ 301611 w 390525"/>
                <a:gd name="connsiteY13" fmla="*/ 57150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0525" h="390525">
                  <a:moveTo>
                    <a:pt x="7669" y="351282"/>
                  </a:moveTo>
                  <a:cubicBezTo>
                    <a:pt x="-3089" y="362828"/>
                    <a:pt x="-2451" y="380910"/>
                    <a:pt x="9095" y="391668"/>
                  </a:cubicBezTo>
                  <a:cubicBezTo>
                    <a:pt x="20069" y="401894"/>
                    <a:pt x="37081" y="401894"/>
                    <a:pt x="48055" y="391668"/>
                  </a:cubicBezTo>
                  <a:lnTo>
                    <a:pt x="342187" y="97726"/>
                  </a:lnTo>
                  <a:lnTo>
                    <a:pt x="342187" y="217361"/>
                  </a:lnTo>
                  <a:cubicBezTo>
                    <a:pt x="342187" y="233142"/>
                    <a:pt x="354980" y="245936"/>
                    <a:pt x="370762" y="245936"/>
                  </a:cubicBezTo>
                  <a:cubicBezTo>
                    <a:pt x="386544" y="245936"/>
                    <a:pt x="399337" y="233142"/>
                    <a:pt x="399337" y="217361"/>
                  </a:cubicBezTo>
                  <a:lnTo>
                    <a:pt x="399337" y="28575"/>
                  </a:lnTo>
                  <a:cubicBezTo>
                    <a:pt x="399337" y="12793"/>
                    <a:pt x="386544" y="0"/>
                    <a:pt x="370762" y="0"/>
                  </a:cubicBezTo>
                  <a:lnTo>
                    <a:pt x="181977" y="0"/>
                  </a:lnTo>
                  <a:cubicBezTo>
                    <a:pt x="174373" y="57"/>
                    <a:pt x="167106" y="3142"/>
                    <a:pt x="161784" y="8573"/>
                  </a:cubicBezTo>
                  <a:cubicBezTo>
                    <a:pt x="150020" y="18119"/>
                    <a:pt x="148223" y="35396"/>
                    <a:pt x="157771" y="47159"/>
                  </a:cubicBezTo>
                  <a:cubicBezTo>
                    <a:pt x="163626" y="54374"/>
                    <a:pt x="172737" y="58135"/>
                    <a:pt x="181977" y="57150"/>
                  </a:cubicBezTo>
                  <a:lnTo>
                    <a:pt x="301611" y="57150"/>
                  </a:lnTo>
                  <a:close/>
                </a:path>
              </a:pathLst>
            </a:custGeom>
            <a:grpFill/>
            <a:ln w="9525" cap="flat">
              <a:noFill/>
              <a:prstDash val="solid"/>
              <a:miter/>
            </a:ln>
          </p:spPr>
          <p:txBody>
            <a:bodyPr rtlCol="0" anchor="ctr"/>
            <a:lstStyle/>
            <a:p>
              <a:endParaRPr lang="en-US"/>
            </a:p>
          </p:txBody>
        </p:sp>
      </p:grpSp>
      <p:sp>
        <p:nvSpPr>
          <p:cNvPr id="81" name="Graphic 47" descr="Books">
            <a:extLst>
              <a:ext uri="{FF2B5EF4-FFF2-40B4-BE49-F238E27FC236}">
                <a16:creationId xmlns:a16="http://schemas.microsoft.com/office/drawing/2014/main" id="{B5853637-B851-42C7-9A50-08272073D62F}"/>
              </a:ext>
            </a:extLst>
          </p:cNvPr>
          <p:cNvSpPr/>
          <p:nvPr/>
        </p:nvSpPr>
        <p:spPr>
          <a:xfrm>
            <a:off x="6688070" y="3309488"/>
            <a:ext cx="699988" cy="592797"/>
          </a:xfrm>
          <a:custGeom>
            <a:avLst/>
            <a:gdLst>
              <a:gd name="connsiteX0" fmla="*/ 811530 w 809625"/>
              <a:gd name="connsiteY0" fmla="*/ 266700 h 752475"/>
              <a:gd name="connsiteX1" fmla="*/ 762000 w 809625"/>
              <a:gd name="connsiteY1" fmla="*/ 248603 h 752475"/>
              <a:gd name="connsiteX2" fmla="*/ 762000 w 809625"/>
              <a:gd name="connsiteY2" fmla="*/ 144780 h 752475"/>
              <a:gd name="connsiteX3" fmla="*/ 811530 w 809625"/>
              <a:gd name="connsiteY3" fmla="*/ 123825 h 752475"/>
              <a:gd name="connsiteX4" fmla="*/ 476250 w 809625"/>
              <a:gd name="connsiteY4" fmla="*/ 0 h 752475"/>
              <a:gd name="connsiteX5" fmla="*/ 68580 w 809625"/>
              <a:gd name="connsiteY5" fmla="*/ 142875 h 752475"/>
              <a:gd name="connsiteX6" fmla="*/ 28575 w 809625"/>
              <a:gd name="connsiteY6" fmla="*/ 257175 h 752475"/>
              <a:gd name="connsiteX7" fmla="*/ 33337 w 809625"/>
              <a:gd name="connsiteY7" fmla="*/ 299085 h 752475"/>
              <a:gd name="connsiteX8" fmla="*/ 0 w 809625"/>
              <a:gd name="connsiteY8" fmla="*/ 409575 h 752475"/>
              <a:gd name="connsiteX9" fmla="*/ 28575 w 809625"/>
              <a:gd name="connsiteY9" fmla="*/ 492443 h 752475"/>
              <a:gd name="connsiteX10" fmla="*/ 26670 w 809625"/>
              <a:gd name="connsiteY10" fmla="*/ 552450 h 752475"/>
              <a:gd name="connsiteX11" fmla="*/ 76200 w 809625"/>
              <a:gd name="connsiteY11" fmla="*/ 647700 h 752475"/>
              <a:gd name="connsiteX12" fmla="*/ 340995 w 809625"/>
              <a:gd name="connsiteY12" fmla="*/ 757238 h 752475"/>
              <a:gd name="connsiteX13" fmla="*/ 809625 w 809625"/>
              <a:gd name="connsiteY13" fmla="*/ 562928 h 752475"/>
              <a:gd name="connsiteX14" fmla="*/ 760095 w 809625"/>
              <a:gd name="connsiteY14" fmla="*/ 544830 h 752475"/>
              <a:gd name="connsiteX15" fmla="*/ 760095 w 809625"/>
              <a:gd name="connsiteY15" fmla="*/ 440055 h 752475"/>
              <a:gd name="connsiteX16" fmla="*/ 809625 w 809625"/>
              <a:gd name="connsiteY16" fmla="*/ 419100 h 752475"/>
              <a:gd name="connsiteX17" fmla="*/ 733425 w 809625"/>
              <a:gd name="connsiteY17" fmla="*/ 390525 h 752475"/>
              <a:gd name="connsiteX18" fmla="*/ 733425 w 809625"/>
              <a:gd name="connsiteY18" fmla="*/ 299085 h 752475"/>
              <a:gd name="connsiteX19" fmla="*/ 811530 w 809625"/>
              <a:gd name="connsiteY19" fmla="*/ 266700 h 752475"/>
              <a:gd name="connsiteX20" fmla="*/ 80010 w 809625"/>
              <a:gd name="connsiteY20" fmla="*/ 209550 h 752475"/>
              <a:gd name="connsiteX21" fmla="*/ 344805 w 809625"/>
              <a:gd name="connsiteY21" fmla="*/ 313373 h 752475"/>
              <a:gd name="connsiteX22" fmla="*/ 724853 w 809625"/>
              <a:gd name="connsiteY22" fmla="*/ 160020 h 752475"/>
              <a:gd name="connsiteX23" fmla="*/ 724853 w 809625"/>
              <a:gd name="connsiteY23" fmla="*/ 241935 h 752475"/>
              <a:gd name="connsiteX24" fmla="*/ 344805 w 809625"/>
              <a:gd name="connsiteY24" fmla="*/ 400050 h 752475"/>
              <a:gd name="connsiteX25" fmla="*/ 80010 w 809625"/>
              <a:gd name="connsiteY25" fmla="*/ 295275 h 752475"/>
              <a:gd name="connsiteX26" fmla="*/ 80010 w 809625"/>
              <a:gd name="connsiteY26" fmla="*/ 209550 h 752475"/>
              <a:gd name="connsiteX27" fmla="*/ 722948 w 809625"/>
              <a:gd name="connsiteY27" fmla="*/ 538163 h 752475"/>
              <a:gd name="connsiteX28" fmla="*/ 342900 w 809625"/>
              <a:gd name="connsiteY28" fmla="*/ 695325 h 752475"/>
              <a:gd name="connsiteX29" fmla="*/ 77153 w 809625"/>
              <a:gd name="connsiteY29" fmla="*/ 590550 h 752475"/>
              <a:gd name="connsiteX30" fmla="*/ 77153 w 809625"/>
              <a:gd name="connsiteY30" fmla="*/ 516255 h 752475"/>
              <a:gd name="connsiteX31" fmla="*/ 314325 w 809625"/>
              <a:gd name="connsiteY31" fmla="*/ 613410 h 752475"/>
              <a:gd name="connsiteX32" fmla="*/ 723900 w 809625"/>
              <a:gd name="connsiteY32" fmla="*/ 451485 h 752475"/>
              <a:gd name="connsiteX33" fmla="*/ 722948 w 809625"/>
              <a:gd name="connsiteY33" fmla="*/ 538163 h 752475"/>
              <a:gd name="connsiteX34" fmla="*/ 696278 w 809625"/>
              <a:gd name="connsiteY34" fmla="*/ 395288 h 752475"/>
              <a:gd name="connsiteX35" fmla="*/ 316230 w 809625"/>
              <a:gd name="connsiteY35" fmla="*/ 552450 h 752475"/>
              <a:gd name="connsiteX36" fmla="*/ 51435 w 809625"/>
              <a:gd name="connsiteY36" fmla="*/ 447675 h 752475"/>
              <a:gd name="connsiteX37" fmla="*/ 51435 w 809625"/>
              <a:gd name="connsiteY37" fmla="*/ 361950 h 752475"/>
              <a:gd name="connsiteX38" fmla="*/ 323850 w 809625"/>
              <a:gd name="connsiteY38" fmla="*/ 470535 h 752475"/>
              <a:gd name="connsiteX39" fmla="*/ 697230 w 809625"/>
              <a:gd name="connsiteY39" fmla="*/ 314325 h 752475"/>
              <a:gd name="connsiteX40" fmla="*/ 697230 w 809625"/>
              <a:gd name="connsiteY40" fmla="*/ 395288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09625" h="752475">
                <a:moveTo>
                  <a:pt x="811530" y="266700"/>
                </a:moveTo>
                <a:lnTo>
                  <a:pt x="762000" y="248603"/>
                </a:lnTo>
                <a:lnTo>
                  <a:pt x="762000" y="144780"/>
                </a:lnTo>
                <a:lnTo>
                  <a:pt x="811530" y="123825"/>
                </a:lnTo>
                <a:lnTo>
                  <a:pt x="476250" y="0"/>
                </a:lnTo>
                <a:lnTo>
                  <a:pt x="68580" y="142875"/>
                </a:lnTo>
                <a:cubicBezTo>
                  <a:pt x="29528" y="161925"/>
                  <a:pt x="28575" y="214312"/>
                  <a:pt x="28575" y="257175"/>
                </a:cubicBezTo>
                <a:cubicBezTo>
                  <a:pt x="28575" y="271463"/>
                  <a:pt x="30480" y="285750"/>
                  <a:pt x="33337" y="299085"/>
                </a:cubicBezTo>
                <a:cubicBezTo>
                  <a:pt x="952" y="320040"/>
                  <a:pt x="0" y="368618"/>
                  <a:pt x="0" y="409575"/>
                </a:cubicBezTo>
                <a:cubicBezTo>
                  <a:pt x="0" y="442913"/>
                  <a:pt x="7620" y="473393"/>
                  <a:pt x="28575" y="492443"/>
                </a:cubicBezTo>
                <a:cubicBezTo>
                  <a:pt x="23813" y="508635"/>
                  <a:pt x="26670" y="528638"/>
                  <a:pt x="26670" y="552450"/>
                </a:cubicBezTo>
                <a:cubicBezTo>
                  <a:pt x="26670" y="595313"/>
                  <a:pt x="38100" y="634365"/>
                  <a:pt x="76200" y="647700"/>
                </a:cubicBezTo>
                <a:lnTo>
                  <a:pt x="340995" y="757238"/>
                </a:lnTo>
                <a:lnTo>
                  <a:pt x="809625" y="562928"/>
                </a:lnTo>
                <a:lnTo>
                  <a:pt x="760095" y="544830"/>
                </a:lnTo>
                <a:lnTo>
                  <a:pt x="760095" y="440055"/>
                </a:lnTo>
                <a:lnTo>
                  <a:pt x="809625" y="419100"/>
                </a:lnTo>
                <a:lnTo>
                  <a:pt x="733425" y="390525"/>
                </a:lnTo>
                <a:lnTo>
                  <a:pt x="733425" y="299085"/>
                </a:lnTo>
                <a:lnTo>
                  <a:pt x="811530" y="266700"/>
                </a:lnTo>
                <a:close/>
                <a:moveTo>
                  <a:pt x="80010" y="209550"/>
                </a:moveTo>
                <a:lnTo>
                  <a:pt x="344805" y="313373"/>
                </a:lnTo>
                <a:lnTo>
                  <a:pt x="724853" y="160020"/>
                </a:lnTo>
                <a:lnTo>
                  <a:pt x="724853" y="241935"/>
                </a:lnTo>
                <a:lnTo>
                  <a:pt x="344805" y="400050"/>
                </a:lnTo>
                <a:lnTo>
                  <a:pt x="80010" y="295275"/>
                </a:lnTo>
                <a:lnTo>
                  <a:pt x="80010" y="209550"/>
                </a:lnTo>
                <a:close/>
                <a:moveTo>
                  <a:pt x="722948" y="538163"/>
                </a:moveTo>
                <a:lnTo>
                  <a:pt x="342900" y="695325"/>
                </a:lnTo>
                <a:lnTo>
                  <a:pt x="77153" y="590550"/>
                </a:lnTo>
                <a:lnTo>
                  <a:pt x="77153" y="516255"/>
                </a:lnTo>
                <a:lnTo>
                  <a:pt x="314325" y="613410"/>
                </a:lnTo>
                <a:lnTo>
                  <a:pt x="723900" y="451485"/>
                </a:lnTo>
                <a:lnTo>
                  <a:pt x="722948" y="538163"/>
                </a:lnTo>
                <a:close/>
                <a:moveTo>
                  <a:pt x="696278" y="395288"/>
                </a:moveTo>
                <a:lnTo>
                  <a:pt x="316230" y="552450"/>
                </a:lnTo>
                <a:lnTo>
                  <a:pt x="51435" y="447675"/>
                </a:lnTo>
                <a:lnTo>
                  <a:pt x="51435" y="361950"/>
                </a:lnTo>
                <a:lnTo>
                  <a:pt x="323850" y="470535"/>
                </a:lnTo>
                <a:lnTo>
                  <a:pt x="697230" y="314325"/>
                </a:lnTo>
                <a:lnTo>
                  <a:pt x="697230" y="395288"/>
                </a:lnTo>
                <a:close/>
              </a:path>
            </a:pathLst>
          </a:custGeom>
          <a:solidFill>
            <a:srgbClr val="818387"/>
          </a:solidFill>
          <a:ln w="9525" cap="flat">
            <a:noFill/>
            <a:prstDash val="solid"/>
            <a:miter/>
          </a:ln>
        </p:spPr>
        <p:txBody>
          <a:bodyPr rtlCol="0" anchor="ctr"/>
          <a:lstStyle/>
          <a:p>
            <a:endParaRPr lang="en-US" dirty="0"/>
          </a:p>
        </p:txBody>
      </p:sp>
      <p:grpSp>
        <p:nvGrpSpPr>
          <p:cNvPr id="82" name="Graphic 49" descr="Schoolhouse">
            <a:extLst>
              <a:ext uri="{FF2B5EF4-FFF2-40B4-BE49-F238E27FC236}">
                <a16:creationId xmlns:a16="http://schemas.microsoft.com/office/drawing/2014/main" id="{87795A07-600B-44F1-8645-36F1D925440A}"/>
              </a:ext>
            </a:extLst>
          </p:cNvPr>
          <p:cNvGrpSpPr/>
          <p:nvPr/>
        </p:nvGrpSpPr>
        <p:grpSpPr>
          <a:xfrm>
            <a:off x="3829451" y="1577786"/>
            <a:ext cx="815936" cy="828052"/>
            <a:chOff x="6412324" y="2178750"/>
            <a:chExt cx="914400" cy="914400"/>
          </a:xfrm>
          <a:solidFill>
            <a:srgbClr val="818387"/>
          </a:solidFill>
        </p:grpSpPr>
        <p:sp>
          <p:nvSpPr>
            <p:cNvPr id="83" name="Freeform: Shape 82">
              <a:extLst>
                <a:ext uri="{FF2B5EF4-FFF2-40B4-BE49-F238E27FC236}">
                  <a16:creationId xmlns:a16="http://schemas.microsoft.com/office/drawing/2014/main" id="{CFE63B00-D352-41AD-A784-FA550E9108A1}"/>
                </a:ext>
              </a:extLst>
            </p:cNvPr>
            <p:cNvSpPr/>
            <p:nvPr/>
          </p:nvSpPr>
          <p:spPr>
            <a:xfrm>
              <a:off x="6701884" y="2340675"/>
              <a:ext cx="323850" cy="180975"/>
            </a:xfrm>
            <a:custGeom>
              <a:avLst/>
              <a:gdLst>
                <a:gd name="connsiteX0" fmla="*/ 167640 w 323850"/>
                <a:gd name="connsiteY0" fmla="*/ 45720 h 180975"/>
                <a:gd name="connsiteX1" fmla="*/ 304800 w 323850"/>
                <a:gd name="connsiteY1" fmla="*/ 183833 h 180975"/>
                <a:gd name="connsiteX2" fmla="*/ 331470 w 323850"/>
                <a:gd name="connsiteY2" fmla="*/ 157163 h 180975"/>
                <a:gd name="connsiteX3" fmla="*/ 167640 w 323850"/>
                <a:gd name="connsiteY3" fmla="*/ 0 h 180975"/>
                <a:gd name="connsiteX4" fmla="*/ 0 w 323850"/>
                <a:gd name="connsiteY4" fmla="*/ 160020 h 180975"/>
                <a:gd name="connsiteX5" fmla="*/ 26670 w 323850"/>
                <a:gd name="connsiteY5" fmla="*/ 18669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3850" h="180975">
                  <a:moveTo>
                    <a:pt x="167640" y="45720"/>
                  </a:moveTo>
                  <a:lnTo>
                    <a:pt x="304800" y="183833"/>
                  </a:lnTo>
                  <a:lnTo>
                    <a:pt x="331470" y="157163"/>
                  </a:lnTo>
                  <a:lnTo>
                    <a:pt x="167640" y="0"/>
                  </a:lnTo>
                  <a:lnTo>
                    <a:pt x="0" y="160020"/>
                  </a:lnTo>
                  <a:lnTo>
                    <a:pt x="26670" y="186690"/>
                  </a:lnTo>
                  <a:close/>
                </a:path>
              </a:pathLst>
            </a:custGeom>
            <a:grpFill/>
            <a:ln w="9525"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29E49283-BBEA-4A1D-B7B7-437B36CD2039}"/>
                </a:ext>
              </a:extLst>
            </p:cNvPr>
            <p:cNvSpPr/>
            <p:nvPr/>
          </p:nvSpPr>
          <p:spPr>
            <a:xfrm>
              <a:off x="6526624" y="2434972"/>
              <a:ext cx="685800" cy="495300"/>
            </a:xfrm>
            <a:custGeom>
              <a:avLst/>
              <a:gdLst>
                <a:gd name="connsiteX0" fmla="*/ 647700 w 685800"/>
                <a:gd name="connsiteY0" fmla="*/ 295275 h 495300"/>
                <a:gd name="connsiteX1" fmla="*/ 571500 w 685800"/>
                <a:gd name="connsiteY1" fmla="*/ 295275 h 495300"/>
                <a:gd name="connsiteX2" fmla="*/ 571500 w 685800"/>
                <a:gd name="connsiteY2" fmla="*/ 219075 h 495300"/>
                <a:gd name="connsiteX3" fmla="*/ 647700 w 685800"/>
                <a:gd name="connsiteY3" fmla="*/ 219075 h 495300"/>
                <a:gd name="connsiteX4" fmla="*/ 647700 w 685800"/>
                <a:gd name="connsiteY4" fmla="*/ 295275 h 495300"/>
                <a:gd name="connsiteX5" fmla="*/ 647700 w 685800"/>
                <a:gd name="connsiteY5" fmla="*/ 409575 h 495300"/>
                <a:gd name="connsiteX6" fmla="*/ 571500 w 685800"/>
                <a:gd name="connsiteY6" fmla="*/ 409575 h 495300"/>
                <a:gd name="connsiteX7" fmla="*/ 571500 w 685800"/>
                <a:gd name="connsiteY7" fmla="*/ 333375 h 495300"/>
                <a:gd name="connsiteX8" fmla="*/ 647700 w 685800"/>
                <a:gd name="connsiteY8" fmla="*/ 333375 h 495300"/>
                <a:gd name="connsiteX9" fmla="*/ 647700 w 685800"/>
                <a:gd name="connsiteY9" fmla="*/ 409575 h 495300"/>
                <a:gd name="connsiteX10" fmla="*/ 533400 w 685800"/>
                <a:gd name="connsiteY10" fmla="*/ 295275 h 495300"/>
                <a:gd name="connsiteX11" fmla="*/ 457200 w 685800"/>
                <a:gd name="connsiteY11" fmla="*/ 295275 h 495300"/>
                <a:gd name="connsiteX12" fmla="*/ 457200 w 685800"/>
                <a:gd name="connsiteY12" fmla="*/ 219075 h 495300"/>
                <a:gd name="connsiteX13" fmla="*/ 533400 w 685800"/>
                <a:gd name="connsiteY13" fmla="*/ 219075 h 495300"/>
                <a:gd name="connsiteX14" fmla="*/ 533400 w 685800"/>
                <a:gd name="connsiteY14" fmla="*/ 295275 h 495300"/>
                <a:gd name="connsiteX15" fmla="*/ 533400 w 685800"/>
                <a:gd name="connsiteY15" fmla="*/ 409575 h 495300"/>
                <a:gd name="connsiteX16" fmla="*/ 457200 w 685800"/>
                <a:gd name="connsiteY16" fmla="*/ 409575 h 495300"/>
                <a:gd name="connsiteX17" fmla="*/ 457200 w 685800"/>
                <a:gd name="connsiteY17" fmla="*/ 333375 h 495300"/>
                <a:gd name="connsiteX18" fmla="*/ 533400 w 685800"/>
                <a:gd name="connsiteY18" fmla="*/ 333375 h 495300"/>
                <a:gd name="connsiteX19" fmla="*/ 533400 w 685800"/>
                <a:gd name="connsiteY19" fmla="*/ 409575 h 495300"/>
                <a:gd name="connsiteX20" fmla="*/ 409575 w 685800"/>
                <a:gd name="connsiteY20" fmla="*/ 295275 h 495300"/>
                <a:gd name="connsiteX21" fmla="*/ 276225 w 685800"/>
                <a:gd name="connsiteY21" fmla="*/ 295275 h 495300"/>
                <a:gd name="connsiteX22" fmla="*/ 276225 w 685800"/>
                <a:gd name="connsiteY22" fmla="*/ 257175 h 495300"/>
                <a:gd name="connsiteX23" fmla="*/ 409575 w 685800"/>
                <a:gd name="connsiteY23" fmla="*/ 257175 h 495300"/>
                <a:gd name="connsiteX24" fmla="*/ 409575 w 685800"/>
                <a:gd name="connsiteY24" fmla="*/ 295275 h 495300"/>
                <a:gd name="connsiteX25" fmla="*/ 342900 w 685800"/>
                <a:gd name="connsiteY25" fmla="*/ 114300 h 495300"/>
                <a:gd name="connsiteX26" fmla="*/ 371475 w 685800"/>
                <a:gd name="connsiteY26" fmla="*/ 142875 h 495300"/>
                <a:gd name="connsiteX27" fmla="*/ 342900 w 685800"/>
                <a:gd name="connsiteY27" fmla="*/ 171450 h 495300"/>
                <a:gd name="connsiteX28" fmla="*/ 314325 w 685800"/>
                <a:gd name="connsiteY28" fmla="*/ 142875 h 495300"/>
                <a:gd name="connsiteX29" fmla="*/ 342900 w 685800"/>
                <a:gd name="connsiteY29" fmla="*/ 114300 h 495300"/>
                <a:gd name="connsiteX30" fmla="*/ 228600 w 685800"/>
                <a:gd name="connsiteY30" fmla="*/ 295275 h 495300"/>
                <a:gd name="connsiteX31" fmla="*/ 152400 w 685800"/>
                <a:gd name="connsiteY31" fmla="*/ 295275 h 495300"/>
                <a:gd name="connsiteX32" fmla="*/ 152400 w 685800"/>
                <a:gd name="connsiteY32" fmla="*/ 219075 h 495300"/>
                <a:gd name="connsiteX33" fmla="*/ 228600 w 685800"/>
                <a:gd name="connsiteY33" fmla="*/ 219075 h 495300"/>
                <a:gd name="connsiteX34" fmla="*/ 228600 w 685800"/>
                <a:gd name="connsiteY34" fmla="*/ 295275 h 495300"/>
                <a:gd name="connsiteX35" fmla="*/ 228600 w 685800"/>
                <a:gd name="connsiteY35" fmla="*/ 409575 h 495300"/>
                <a:gd name="connsiteX36" fmla="*/ 152400 w 685800"/>
                <a:gd name="connsiteY36" fmla="*/ 409575 h 495300"/>
                <a:gd name="connsiteX37" fmla="*/ 152400 w 685800"/>
                <a:gd name="connsiteY37" fmla="*/ 333375 h 495300"/>
                <a:gd name="connsiteX38" fmla="*/ 228600 w 685800"/>
                <a:gd name="connsiteY38" fmla="*/ 333375 h 495300"/>
                <a:gd name="connsiteX39" fmla="*/ 228600 w 685800"/>
                <a:gd name="connsiteY39" fmla="*/ 409575 h 495300"/>
                <a:gd name="connsiteX40" fmla="*/ 114300 w 685800"/>
                <a:gd name="connsiteY40" fmla="*/ 295275 h 495300"/>
                <a:gd name="connsiteX41" fmla="*/ 38100 w 685800"/>
                <a:gd name="connsiteY41" fmla="*/ 295275 h 495300"/>
                <a:gd name="connsiteX42" fmla="*/ 38100 w 685800"/>
                <a:gd name="connsiteY42" fmla="*/ 219075 h 495300"/>
                <a:gd name="connsiteX43" fmla="*/ 114300 w 685800"/>
                <a:gd name="connsiteY43" fmla="*/ 219075 h 495300"/>
                <a:gd name="connsiteX44" fmla="*/ 114300 w 685800"/>
                <a:gd name="connsiteY44" fmla="*/ 295275 h 495300"/>
                <a:gd name="connsiteX45" fmla="*/ 114300 w 685800"/>
                <a:gd name="connsiteY45" fmla="*/ 409575 h 495300"/>
                <a:gd name="connsiteX46" fmla="*/ 38100 w 685800"/>
                <a:gd name="connsiteY46" fmla="*/ 409575 h 495300"/>
                <a:gd name="connsiteX47" fmla="*/ 38100 w 685800"/>
                <a:gd name="connsiteY47" fmla="*/ 333375 h 495300"/>
                <a:gd name="connsiteX48" fmla="*/ 114300 w 685800"/>
                <a:gd name="connsiteY48" fmla="*/ 333375 h 495300"/>
                <a:gd name="connsiteX49" fmla="*/ 114300 w 685800"/>
                <a:gd name="connsiteY49" fmla="*/ 409575 h 495300"/>
                <a:gd name="connsiteX50" fmla="*/ 457200 w 685800"/>
                <a:gd name="connsiteY50" fmla="*/ 171450 h 495300"/>
                <a:gd name="connsiteX51" fmla="*/ 457200 w 685800"/>
                <a:gd name="connsiteY51" fmla="*/ 114300 h 495300"/>
                <a:gd name="connsiteX52" fmla="*/ 342900 w 685800"/>
                <a:gd name="connsiteY52" fmla="*/ 0 h 495300"/>
                <a:gd name="connsiteX53" fmla="*/ 228600 w 685800"/>
                <a:gd name="connsiteY53" fmla="*/ 114300 h 495300"/>
                <a:gd name="connsiteX54" fmla="*/ 228600 w 685800"/>
                <a:gd name="connsiteY54" fmla="*/ 171450 h 495300"/>
                <a:gd name="connsiteX55" fmla="*/ 0 w 685800"/>
                <a:gd name="connsiteY55" fmla="*/ 171450 h 495300"/>
                <a:gd name="connsiteX56" fmla="*/ 0 w 685800"/>
                <a:gd name="connsiteY56" fmla="*/ 495300 h 495300"/>
                <a:gd name="connsiteX57" fmla="*/ 276225 w 685800"/>
                <a:gd name="connsiteY57" fmla="*/ 495300 h 495300"/>
                <a:gd name="connsiteX58" fmla="*/ 276225 w 685800"/>
                <a:gd name="connsiteY58" fmla="*/ 390525 h 495300"/>
                <a:gd name="connsiteX59" fmla="*/ 342900 w 685800"/>
                <a:gd name="connsiteY59" fmla="*/ 333375 h 495300"/>
                <a:gd name="connsiteX60" fmla="*/ 409575 w 685800"/>
                <a:gd name="connsiteY60" fmla="*/ 390525 h 495300"/>
                <a:gd name="connsiteX61" fmla="*/ 409575 w 685800"/>
                <a:gd name="connsiteY61" fmla="*/ 495300 h 495300"/>
                <a:gd name="connsiteX62" fmla="*/ 685800 w 685800"/>
                <a:gd name="connsiteY62" fmla="*/ 495300 h 495300"/>
                <a:gd name="connsiteX63" fmla="*/ 685800 w 685800"/>
                <a:gd name="connsiteY63" fmla="*/ 171450 h 495300"/>
                <a:gd name="connsiteX64" fmla="*/ 457200 w 685800"/>
                <a:gd name="connsiteY64" fmla="*/ 17145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685800" h="495300">
                  <a:moveTo>
                    <a:pt x="647700" y="295275"/>
                  </a:moveTo>
                  <a:lnTo>
                    <a:pt x="571500" y="295275"/>
                  </a:lnTo>
                  <a:lnTo>
                    <a:pt x="571500" y="219075"/>
                  </a:lnTo>
                  <a:lnTo>
                    <a:pt x="647700" y="219075"/>
                  </a:lnTo>
                  <a:lnTo>
                    <a:pt x="647700" y="295275"/>
                  </a:lnTo>
                  <a:close/>
                  <a:moveTo>
                    <a:pt x="647700" y="409575"/>
                  </a:moveTo>
                  <a:lnTo>
                    <a:pt x="571500" y="409575"/>
                  </a:lnTo>
                  <a:lnTo>
                    <a:pt x="571500" y="333375"/>
                  </a:lnTo>
                  <a:lnTo>
                    <a:pt x="647700" y="333375"/>
                  </a:lnTo>
                  <a:lnTo>
                    <a:pt x="647700" y="409575"/>
                  </a:lnTo>
                  <a:close/>
                  <a:moveTo>
                    <a:pt x="533400" y="295275"/>
                  </a:moveTo>
                  <a:lnTo>
                    <a:pt x="457200" y="295275"/>
                  </a:lnTo>
                  <a:lnTo>
                    <a:pt x="457200" y="219075"/>
                  </a:lnTo>
                  <a:lnTo>
                    <a:pt x="533400" y="219075"/>
                  </a:lnTo>
                  <a:lnTo>
                    <a:pt x="533400" y="295275"/>
                  </a:lnTo>
                  <a:close/>
                  <a:moveTo>
                    <a:pt x="533400" y="409575"/>
                  </a:moveTo>
                  <a:lnTo>
                    <a:pt x="457200" y="409575"/>
                  </a:lnTo>
                  <a:lnTo>
                    <a:pt x="457200" y="333375"/>
                  </a:lnTo>
                  <a:lnTo>
                    <a:pt x="533400" y="333375"/>
                  </a:lnTo>
                  <a:lnTo>
                    <a:pt x="533400" y="409575"/>
                  </a:lnTo>
                  <a:close/>
                  <a:moveTo>
                    <a:pt x="409575" y="295275"/>
                  </a:moveTo>
                  <a:lnTo>
                    <a:pt x="276225" y="295275"/>
                  </a:lnTo>
                  <a:lnTo>
                    <a:pt x="276225" y="257175"/>
                  </a:lnTo>
                  <a:lnTo>
                    <a:pt x="409575" y="257175"/>
                  </a:lnTo>
                  <a:lnTo>
                    <a:pt x="409575" y="295275"/>
                  </a:lnTo>
                  <a:close/>
                  <a:moveTo>
                    <a:pt x="342900" y="114300"/>
                  </a:moveTo>
                  <a:cubicBezTo>
                    <a:pt x="359093" y="114300"/>
                    <a:pt x="371475" y="126683"/>
                    <a:pt x="371475" y="142875"/>
                  </a:cubicBezTo>
                  <a:cubicBezTo>
                    <a:pt x="371475" y="159067"/>
                    <a:pt x="359093" y="171450"/>
                    <a:pt x="342900" y="171450"/>
                  </a:cubicBezTo>
                  <a:cubicBezTo>
                    <a:pt x="326708" y="171450"/>
                    <a:pt x="314325" y="159067"/>
                    <a:pt x="314325" y="142875"/>
                  </a:cubicBezTo>
                  <a:cubicBezTo>
                    <a:pt x="314325" y="126683"/>
                    <a:pt x="326708" y="114300"/>
                    <a:pt x="342900" y="114300"/>
                  </a:cubicBezTo>
                  <a:close/>
                  <a:moveTo>
                    <a:pt x="228600" y="295275"/>
                  </a:moveTo>
                  <a:lnTo>
                    <a:pt x="152400" y="295275"/>
                  </a:lnTo>
                  <a:lnTo>
                    <a:pt x="152400" y="219075"/>
                  </a:lnTo>
                  <a:lnTo>
                    <a:pt x="228600" y="219075"/>
                  </a:lnTo>
                  <a:lnTo>
                    <a:pt x="228600" y="295275"/>
                  </a:lnTo>
                  <a:close/>
                  <a:moveTo>
                    <a:pt x="228600" y="409575"/>
                  </a:moveTo>
                  <a:lnTo>
                    <a:pt x="152400" y="409575"/>
                  </a:lnTo>
                  <a:lnTo>
                    <a:pt x="152400" y="333375"/>
                  </a:lnTo>
                  <a:lnTo>
                    <a:pt x="228600" y="333375"/>
                  </a:lnTo>
                  <a:lnTo>
                    <a:pt x="228600" y="409575"/>
                  </a:lnTo>
                  <a:close/>
                  <a:moveTo>
                    <a:pt x="114300" y="295275"/>
                  </a:moveTo>
                  <a:lnTo>
                    <a:pt x="38100" y="295275"/>
                  </a:lnTo>
                  <a:lnTo>
                    <a:pt x="38100" y="219075"/>
                  </a:lnTo>
                  <a:lnTo>
                    <a:pt x="114300" y="219075"/>
                  </a:lnTo>
                  <a:lnTo>
                    <a:pt x="114300" y="295275"/>
                  </a:lnTo>
                  <a:close/>
                  <a:moveTo>
                    <a:pt x="114300" y="409575"/>
                  </a:moveTo>
                  <a:lnTo>
                    <a:pt x="38100" y="409575"/>
                  </a:lnTo>
                  <a:lnTo>
                    <a:pt x="38100" y="333375"/>
                  </a:lnTo>
                  <a:lnTo>
                    <a:pt x="114300" y="333375"/>
                  </a:lnTo>
                  <a:lnTo>
                    <a:pt x="114300" y="409575"/>
                  </a:lnTo>
                  <a:close/>
                  <a:moveTo>
                    <a:pt x="457200" y="171450"/>
                  </a:moveTo>
                  <a:lnTo>
                    <a:pt x="457200" y="114300"/>
                  </a:lnTo>
                  <a:lnTo>
                    <a:pt x="342900" y="0"/>
                  </a:lnTo>
                  <a:lnTo>
                    <a:pt x="228600" y="114300"/>
                  </a:lnTo>
                  <a:lnTo>
                    <a:pt x="228600" y="171450"/>
                  </a:lnTo>
                  <a:lnTo>
                    <a:pt x="0" y="171450"/>
                  </a:lnTo>
                  <a:lnTo>
                    <a:pt x="0" y="495300"/>
                  </a:lnTo>
                  <a:lnTo>
                    <a:pt x="276225" y="495300"/>
                  </a:lnTo>
                  <a:lnTo>
                    <a:pt x="276225" y="390525"/>
                  </a:lnTo>
                  <a:cubicBezTo>
                    <a:pt x="276225" y="363855"/>
                    <a:pt x="295275" y="333375"/>
                    <a:pt x="342900" y="333375"/>
                  </a:cubicBezTo>
                  <a:cubicBezTo>
                    <a:pt x="390525" y="333375"/>
                    <a:pt x="409575" y="363855"/>
                    <a:pt x="409575" y="390525"/>
                  </a:cubicBezTo>
                  <a:lnTo>
                    <a:pt x="409575" y="495300"/>
                  </a:lnTo>
                  <a:lnTo>
                    <a:pt x="685800" y="495300"/>
                  </a:lnTo>
                  <a:lnTo>
                    <a:pt x="685800" y="171450"/>
                  </a:lnTo>
                  <a:lnTo>
                    <a:pt x="457200" y="171450"/>
                  </a:lnTo>
                  <a:close/>
                </a:path>
              </a:pathLst>
            </a:custGeom>
            <a:grpFill/>
            <a:ln w="9525" cap="flat">
              <a:noFill/>
              <a:prstDash val="solid"/>
              <a:miter/>
            </a:ln>
          </p:spPr>
          <p:txBody>
            <a:bodyPr rtlCol="0" anchor="ctr"/>
            <a:lstStyle/>
            <a:p>
              <a:endParaRPr lang="en-US"/>
            </a:p>
          </p:txBody>
        </p:sp>
      </p:grpSp>
      <p:grpSp>
        <p:nvGrpSpPr>
          <p:cNvPr id="85" name="Graphic 51" descr="Group">
            <a:extLst>
              <a:ext uri="{FF2B5EF4-FFF2-40B4-BE49-F238E27FC236}">
                <a16:creationId xmlns:a16="http://schemas.microsoft.com/office/drawing/2014/main" id="{C9F520DE-9E1B-4780-A2A5-54C45D405244}"/>
              </a:ext>
            </a:extLst>
          </p:cNvPr>
          <p:cNvGrpSpPr/>
          <p:nvPr/>
        </p:nvGrpSpPr>
        <p:grpSpPr>
          <a:xfrm>
            <a:off x="6637209" y="1619739"/>
            <a:ext cx="809625" cy="828676"/>
            <a:chOff x="6562324" y="2328750"/>
            <a:chExt cx="914400" cy="914400"/>
          </a:xfrm>
          <a:solidFill>
            <a:srgbClr val="818387"/>
          </a:solidFill>
        </p:grpSpPr>
        <p:sp>
          <p:nvSpPr>
            <p:cNvPr id="86" name="Freeform: Shape 85">
              <a:extLst>
                <a:ext uri="{FF2B5EF4-FFF2-40B4-BE49-F238E27FC236}">
                  <a16:creationId xmlns:a16="http://schemas.microsoft.com/office/drawing/2014/main" id="{5E6FDA7E-58D6-4EF8-B998-88FA69664B9C}"/>
                </a:ext>
              </a:extLst>
            </p:cNvPr>
            <p:cNvSpPr/>
            <p:nvPr/>
          </p:nvSpPr>
          <p:spPr>
            <a:xfrm>
              <a:off x="7257649" y="2519250"/>
              <a:ext cx="95250" cy="95250"/>
            </a:xfrm>
            <a:custGeom>
              <a:avLst/>
              <a:gdLst>
                <a:gd name="connsiteX0" fmla="*/ 95250 w 95250"/>
                <a:gd name="connsiteY0" fmla="*/ 47625 h 95250"/>
                <a:gd name="connsiteX1" fmla="*/ 47625 w 95250"/>
                <a:gd name="connsiteY1" fmla="*/ 95250 h 95250"/>
                <a:gd name="connsiteX2" fmla="*/ 0 w 95250"/>
                <a:gd name="connsiteY2" fmla="*/ 47625 h 95250"/>
                <a:gd name="connsiteX3" fmla="*/ 47625 w 95250"/>
                <a:gd name="connsiteY3" fmla="*/ 0 h 95250"/>
                <a:gd name="connsiteX4" fmla="*/ 95250 w 95250"/>
                <a:gd name="connsiteY4" fmla="*/ 47625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95250" y="47625"/>
                  </a:moveTo>
                  <a:cubicBezTo>
                    <a:pt x="95250" y="73928"/>
                    <a:pt x="73928" y="95250"/>
                    <a:pt x="47625" y="95250"/>
                  </a:cubicBezTo>
                  <a:cubicBezTo>
                    <a:pt x="21322" y="95250"/>
                    <a:pt x="0" y="73928"/>
                    <a:pt x="0" y="47625"/>
                  </a:cubicBezTo>
                  <a:cubicBezTo>
                    <a:pt x="0" y="21322"/>
                    <a:pt x="21322" y="0"/>
                    <a:pt x="47625" y="0"/>
                  </a:cubicBezTo>
                  <a:cubicBezTo>
                    <a:pt x="73928" y="0"/>
                    <a:pt x="95250" y="21322"/>
                    <a:pt x="95250" y="47625"/>
                  </a:cubicBezTo>
                  <a:close/>
                </a:path>
              </a:pathLst>
            </a:custGeom>
            <a:grpFill/>
            <a:ln w="952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844BCB2F-A53E-4799-8BA4-8B13419A66EE}"/>
                </a:ext>
              </a:extLst>
            </p:cNvPr>
            <p:cNvSpPr/>
            <p:nvPr/>
          </p:nvSpPr>
          <p:spPr>
            <a:xfrm>
              <a:off x="6686149" y="2519250"/>
              <a:ext cx="95250" cy="95250"/>
            </a:xfrm>
            <a:custGeom>
              <a:avLst/>
              <a:gdLst>
                <a:gd name="connsiteX0" fmla="*/ 95250 w 95250"/>
                <a:gd name="connsiteY0" fmla="*/ 47625 h 95250"/>
                <a:gd name="connsiteX1" fmla="*/ 47625 w 95250"/>
                <a:gd name="connsiteY1" fmla="*/ 95250 h 95250"/>
                <a:gd name="connsiteX2" fmla="*/ 0 w 95250"/>
                <a:gd name="connsiteY2" fmla="*/ 47625 h 95250"/>
                <a:gd name="connsiteX3" fmla="*/ 47625 w 95250"/>
                <a:gd name="connsiteY3" fmla="*/ 0 h 95250"/>
                <a:gd name="connsiteX4" fmla="*/ 95250 w 95250"/>
                <a:gd name="connsiteY4" fmla="*/ 47625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95250" y="47625"/>
                  </a:moveTo>
                  <a:cubicBezTo>
                    <a:pt x="95250" y="73928"/>
                    <a:pt x="73928" y="95250"/>
                    <a:pt x="47625" y="95250"/>
                  </a:cubicBezTo>
                  <a:cubicBezTo>
                    <a:pt x="21322" y="95250"/>
                    <a:pt x="0" y="73928"/>
                    <a:pt x="0" y="47625"/>
                  </a:cubicBezTo>
                  <a:cubicBezTo>
                    <a:pt x="0" y="21322"/>
                    <a:pt x="21322" y="0"/>
                    <a:pt x="47625" y="0"/>
                  </a:cubicBezTo>
                  <a:cubicBezTo>
                    <a:pt x="73928" y="0"/>
                    <a:pt x="95250" y="21322"/>
                    <a:pt x="95250" y="47625"/>
                  </a:cubicBezTo>
                  <a:close/>
                </a:path>
              </a:pathLst>
            </a:custGeom>
            <a:grpFill/>
            <a:ln w="9525"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D7463F25-CC47-4A3C-B4A6-7F89CCDCAB3C}"/>
                </a:ext>
              </a:extLst>
            </p:cNvPr>
            <p:cNvSpPr/>
            <p:nvPr/>
          </p:nvSpPr>
          <p:spPr>
            <a:xfrm>
              <a:off x="7067149" y="2519250"/>
              <a:ext cx="95250" cy="95250"/>
            </a:xfrm>
            <a:custGeom>
              <a:avLst/>
              <a:gdLst>
                <a:gd name="connsiteX0" fmla="*/ 95250 w 95250"/>
                <a:gd name="connsiteY0" fmla="*/ 47625 h 95250"/>
                <a:gd name="connsiteX1" fmla="*/ 47625 w 95250"/>
                <a:gd name="connsiteY1" fmla="*/ 95250 h 95250"/>
                <a:gd name="connsiteX2" fmla="*/ 0 w 95250"/>
                <a:gd name="connsiteY2" fmla="*/ 47625 h 95250"/>
                <a:gd name="connsiteX3" fmla="*/ 47625 w 95250"/>
                <a:gd name="connsiteY3" fmla="*/ 0 h 95250"/>
                <a:gd name="connsiteX4" fmla="*/ 95250 w 95250"/>
                <a:gd name="connsiteY4" fmla="*/ 47625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95250" y="47625"/>
                  </a:moveTo>
                  <a:cubicBezTo>
                    <a:pt x="95250" y="73928"/>
                    <a:pt x="73928" y="95250"/>
                    <a:pt x="47625" y="95250"/>
                  </a:cubicBezTo>
                  <a:cubicBezTo>
                    <a:pt x="21322" y="95250"/>
                    <a:pt x="0" y="73928"/>
                    <a:pt x="0" y="47625"/>
                  </a:cubicBezTo>
                  <a:cubicBezTo>
                    <a:pt x="0" y="21322"/>
                    <a:pt x="21322" y="0"/>
                    <a:pt x="47625" y="0"/>
                  </a:cubicBezTo>
                  <a:cubicBezTo>
                    <a:pt x="73928" y="0"/>
                    <a:pt x="95250" y="21322"/>
                    <a:pt x="95250" y="47625"/>
                  </a:cubicBezTo>
                  <a:close/>
                </a:path>
              </a:pathLst>
            </a:custGeom>
            <a:grpFill/>
            <a:ln w="952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4C9C9FC5-2CC7-40B5-A99D-E5167E486596}"/>
                </a:ext>
              </a:extLst>
            </p:cNvPr>
            <p:cNvSpPr/>
            <p:nvPr/>
          </p:nvSpPr>
          <p:spPr>
            <a:xfrm>
              <a:off x="6876649" y="2519250"/>
              <a:ext cx="95250" cy="95250"/>
            </a:xfrm>
            <a:custGeom>
              <a:avLst/>
              <a:gdLst>
                <a:gd name="connsiteX0" fmla="*/ 95250 w 95250"/>
                <a:gd name="connsiteY0" fmla="*/ 47625 h 95250"/>
                <a:gd name="connsiteX1" fmla="*/ 47625 w 95250"/>
                <a:gd name="connsiteY1" fmla="*/ 95250 h 95250"/>
                <a:gd name="connsiteX2" fmla="*/ 0 w 95250"/>
                <a:gd name="connsiteY2" fmla="*/ 47625 h 95250"/>
                <a:gd name="connsiteX3" fmla="*/ 47625 w 95250"/>
                <a:gd name="connsiteY3" fmla="*/ 0 h 95250"/>
                <a:gd name="connsiteX4" fmla="*/ 95250 w 95250"/>
                <a:gd name="connsiteY4" fmla="*/ 47625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95250" y="47625"/>
                  </a:moveTo>
                  <a:cubicBezTo>
                    <a:pt x="95250" y="73928"/>
                    <a:pt x="73928" y="95250"/>
                    <a:pt x="47625" y="95250"/>
                  </a:cubicBezTo>
                  <a:cubicBezTo>
                    <a:pt x="21322" y="95250"/>
                    <a:pt x="0" y="73928"/>
                    <a:pt x="0" y="47625"/>
                  </a:cubicBezTo>
                  <a:cubicBezTo>
                    <a:pt x="0" y="21322"/>
                    <a:pt x="21322" y="0"/>
                    <a:pt x="47625" y="0"/>
                  </a:cubicBezTo>
                  <a:cubicBezTo>
                    <a:pt x="73928" y="0"/>
                    <a:pt x="95250" y="21322"/>
                    <a:pt x="95250" y="47625"/>
                  </a:cubicBezTo>
                  <a:close/>
                </a:path>
              </a:pathLst>
            </a:custGeom>
            <a:grpFill/>
            <a:ln w="9525"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6CCA3762-14D8-4D8F-B5C3-398FC7B3E38E}"/>
                </a:ext>
              </a:extLst>
            </p:cNvPr>
            <p:cNvSpPr/>
            <p:nvPr/>
          </p:nvSpPr>
          <p:spPr>
            <a:xfrm>
              <a:off x="6619767" y="2624025"/>
              <a:ext cx="790575" cy="428625"/>
            </a:xfrm>
            <a:custGeom>
              <a:avLst/>
              <a:gdLst>
                <a:gd name="connsiteX0" fmla="*/ 798855 w 790575"/>
                <a:gd name="connsiteY0" fmla="*/ 176213 h 428625"/>
                <a:gd name="connsiteX1" fmla="*/ 768375 w 790575"/>
                <a:gd name="connsiteY1" fmla="*/ 37148 h 428625"/>
                <a:gd name="connsiteX2" fmla="*/ 761708 w 790575"/>
                <a:gd name="connsiteY2" fmla="*/ 26670 h 428625"/>
                <a:gd name="connsiteX3" fmla="*/ 723608 w 790575"/>
                <a:gd name="connsiteY3" fmla="*/ 6668 h 428625"/>
                <a:gd name="connsiteX4" fmla="*/ 685508 w 790575"/>
                <a:gd name="connsiteY4" fmla="*/ 0 h 428625"/>
                <a:gd name="connsiteX5" fmla="*/ 647408 w 790575"/>
                <a:gd name="connsiteY5" fmla="*/ 6668 h 428625"/>
                <a:gd name="connsiteX6" fmla="*/ 609308 w 790575"/>
                <a:gd name="connsiteY6" fmla="*/ 26670 h 428625"/>
                <a:gd name="connsiteX7" fmla="*/ 602640 w 790575"/>
                <a:gd name="connsiteY7" fmla="*/ 37148 h 428625"/>
                <a:gd name="connsiteX8" fmla="*/ 590258 w 790575"/>
                <a:gd name="connsiteY8" fmla="*/ 93345 h 428625"/>
                <a:gd name="connsiteX9" fmla="*/ 590258 w 790575"/>
                <a:gd name="connsiteY9" fmla="*/ 93345 h 428625"/>
                <a:gd name="connsiteX10" fmla="*/ 577875 w 790575"/>
                <a:gd name="connsiteY10" fmla="*/ 37148 h 428625"/>
                <a:gd name="connsiteX11" fmla="*/ 571208 w 790575"/>
                <a:gd name="connsiteY11" fmla="*/ 26670 h 428625"/>
                <a:gd name="connsiteX12" fmla="*/ 533108 w 790575"/>
                <a:gd name="connsiteY12" fmla="*/ 6668 h 428625"/>
                <a:gd name="connsiteX13" fmla="*/ 495008 w 790575"/>
                <a:gd name="connsiteY13" fmla="*/ 0 h 428625"/>
                <a:gd name="connsiteX14" fmla="*/ 456908 w 790575"/>
                <a:gd name="connsiteY14" fmla="*/ 6668 h 428625"/>
                <a:gd name="connsiteX15" fmla="*/ 418808 w 790575"/>
                <a:gd name="connsiteY15" fmla="*/ 26670 h 428625"/>
                <a:gd name="connsiteX16" fmla="*/ 412140 w 790575"/>
                <a:gd name="connsiteY16" fmla="*/ 37148 h 428625"/>
                <a:gd name="connsiteX17" fmla="*/ 399758 w 790575"/>
                <a:gd name="connsiteY17" fmla="*/ 92393 h 428625"/>
                <a:gd name="connsiteX18" fmla="*/ 399758 w 790575"/>
                <a:gd name="connsiteY18" fmla="*/ 93345 h 428625"/>
                <a:gd name="connsiteX19" fmla="*/ 387375 w 790575"/>
                <a:gd name="connsiteY19" fmla="*/ 37148 h 428625"/>
                <a:gd name="connsiteX20" fmla="*/ 380708 w 790575"/>
                <a:gd name="connsiteY20" fmla="*/ 26670 h 428625"/>
                <a:gd name="connsiteX21" fmla="*/ 342608 w 790575"/>
                <a:gd name="connsiteY21" fmla="*/ 6668 h 428625"/>
                <a:gd name="connsiteX22" fmla="*/ 304508 w 790575"/>
                <a:gd name="connsiteY22" fmla="*/ 0 h 428625"/>
                <a:gd name="connsiteX23" fmla="*/ 266408 w 790575"/>
                <a:gd name="connsiteY23" fmla="*/ 6668 h 428625"/>
                <a:gd name="connsiteX24" fmla="*/ 228307 w 790575"/>
                <a:gd name="connsiteY24" fmla="*/ 26670 h 428625"/>
                <a:gd name="connsiteX25" fmla="*/ 221640 w 790575"/>
                <a:gd name="connsiteY25" fmla="*/ 37148 h 428625"/>
                <a:gd name="connsiteX26" fmla="*/ 209257 w 790575"/>
                <a:gd name="connsiteY26" fmla="*/ 92393 h 428625"/>
                <a:gd name="connsiteX27" fmla="*/ 209257 w 790575"/>
                <a:gd name="connsiteY27" fmla="*/ 92393 h 428625"/>
                <a:gd name="connsiteX28" fmla="*/ 196875 w 790575"/>
                <a:gd name="connsiteY28" fmla="*/ 37148 h 428625"/>
                <a:gd name="connsiteX29" fmla="*/ 190207 w 790575"/>
                <a:gd name="connsiteY29" fmla="*/ 26670 h 428625"/>
                <a:gd name="connsiteX30" fmla="*/ 152107 w 790575"/>
                <a:gd name="connsiteY30" fmla="*/ 6668 h 428625"/>
                <a:gd name="connsiteX31" fmla="*/ 114007 w 790575"/>
                <a:gd name="connsiteY31" fmla="*/ 0 h 428625"/>
                <a:gd name="connsiteX32" fmla="*/ 75907 w 790575"/>
                <a:gd name="connsiteY32" fmla="*/ 6668 h 428625"/>
                <a:gd name="connsiteX33" fmla="*/ 37807 w 790575"/>
                <a:gd name="connsiteY33" fmla="*/ 26670 h 428625"/>
                <a:gd name="connsiteX34" fmla="*/ 31140 w 790575"/>
                <a:gd name="connsiteY34" fmla="*/ 37148 h 428625"/>
                <a:gd name="connsiteX35" fmla="*/ 660 w 790575"/>
                <a:gd name="connsiteY35" fmla="*/ 175260 h 428625"/>
                <a:gd name="connsiteX36" fmla="*/ 15900 w 790575"/>
                <a:gd name="connsiteY36" fmla="*/ 199073 h 428625"/>
                <a:gd name="connsiteX37" fmla="*/ 18757 w 790575"/>
                <a:gd name="connsiteY37" fmla="*/ 199073 h 428625"/>
                <a:gd name="connsiteX38" fmla="*/ 37807 w 790575"/>
                <a:gd name="connsiteY38" fmla="*/ 183833 h 428625"/>
                <a:gd name="connsiteX39" fmla="*/ 66382 w 790575"/>
                <a:gd name="connsiteY39" fmla="*/ 57150 h 428625"/>
                <a:gd name="connsiteX40" fmla="*/ 66382 w 790575"/>
                <a:gd name="connsiteY40" fmla="*/ 124777 h 428625"/>
                <a:gd name="connsiteX41" fmla="*/ 37807 w 790575"/>
                <a:gd name="connsiteY41" fmla="*/ 266700 h 428625"/>
                <a:gd name="connsiteX42" fmla="*/ 66382 w 790575"/>
                <a:gd name="connsiteY42" fmla="*/ 266700 h 428625"/>
                <a:gd name="connsiteX43" fmla="*/ 66382 w 790575"/>
                <a:gd name="connsiteY43" fmla="*/ 428625 h 428625"/>
                <a:gd name="connsiteX44" fmla="*/ 104482 w 790575"/>
                <a:gd name="connsiteY44" fmla="*/ 428625 h 428625"/>
                <a:gd name="connsiteX45" fmla="*/ 104482 w 790575"/>
                <a:gd name="connsiteY45" fmla="*/ 266700 h 428625"/>
                <a:gd name="connsiteX46" fmla="*/ 123532 w 790575"/>
                <a:gd name="connsiteY46" fmla="*/ 266700 h 428625"/>
                <a:gd name="connsiteX47" fmla="*/ 123532 w 790575"/>
                <a:gd name="connsiteY47" fmla="*/ 428625 h 428625"/>
                <a:gd name="connsiteX48" fmla="*/ 161632 w 790575"/>
                <a:gd name="connsiteY48" fmla="*/ 428625 h 428625"/>
                <a:gd name="connsiteX49" fmla="*/ 161632 w 790575"/>
                <a:gd name="connsiteY49" fmla="*/ 266700 h 428625"/>
                <a:gd name="connsiteX50" fmla="*/ 190207 w 790575"/>
                <a:gd name="connsiteY50" fmla="*/ 266700 h 428625"/>
                <a:gd name="connsiteX51" fmla="*/ 161632 w 790575"/>
                <a:gd name="connsiteY51" fmla="*/ 124777 h 428625"/>
                <a:gd name="connsiteX52" fmla="*/ 161632 w 790575"/>
                <a:gd name="connsiteY52" fmla="*/ 57150 h 428625"/>
                <a:gd name="connsiteX53" fmla="*/ 190207 w 790575"/>
                <a:gd name="connsiteY53" fmla="*/ 184785 h 428625"/>
                <a:gd name="connsiteX54" fmla="*/ 208305 w 790575"/>
                <a:gd name="connsiteY54" fmla="*/ 200025 h 428625"/>
                <a:gd name="connsiteX55" fmla="*/ 208305 w 790575"/>
                <a:gd name="connsiteY55" fmla="*/ 200025 h 428625"/>
                <a:gd name="connsiteX56" fmla="*/ 226402 w 790575"/>
                <a:gd name="connsiteY56" fmla="*/ 184785 h 428625"/>
                <a:gd name="connsiteX57" fmla="*/ 256882 w 790575"/>
                <a:gd name="connsiteY57" fmla="*/ 57150 h 428625"/>
                <a:gd name="connsiteX58" fmla="*/ 256882 w 790575"/>
                <a:gd name="connsiteY58" fmla="*/ 209550 h 428625"/>
                <a:gd name="connsiteX59" fmla="*/ 256882 w 790575"/>
                <a:gd name="connsiteY59" fmla="*/ 428625 h 428625"/>
                <a:gd name="connsiteX60" fmla="*/ 294983 w 790575"/>
                <a:gd name="connsiteY60" fmla="*/ 428625 h 428625"/>
                <a:gd name="connsiteX61" fmla="*/ 294983 w 790575"/>
                <a:gd name="connsiteY61" fmla="*/ 209550 h 428625"/>
                <a:gd name="connsiteX62" fmla="*/ 314033 w 790575"/>
                <a:gd name="connsiteY62" fmla="*/ 209550 h 428625"/>
                <a:gd name="connsiteX63" fmla="*/ 314033 w 790575"/>
                <a:gd name="connsiteY63" fmla="*/ 428625 h 428625"/>
                <a:gd name="connsiteX64" fmla="*/ 352133 w 790575"/>
                <a:gd name="connsiteY64" fmla="*/ 428625 h 428625"/>
                <a:gd name="connsiteX65" fmla="*/ 352133 w 790575"/>
                <a:gd name="connsiteY65" fmla="*/ 209550 h 428625"/>
                <a:gd name="connsiteX66" fmla="*/ 352133 w 790575"/>
                <a:gd name="connsiteY66" fmla="*/ 57150 h 428625"/>
                <a:gd name="connsiteX67" fmla="*/ 380708 w 790575"/>
                <a:gd name="connsiteY67" fmla="*/ 184785 h 428625"/>
                <a:gd name="connsiteX68" fmla="*/ 399758 w 790575"/>
                <a:gd name="connsiteY68" fmla="*/ 200025 h 428625"/>
                <a:gd name="connsiteX69" fmla="*/ 399758 w 790575"/>
                <a:gd name="connsiteY69" fmla="*/ 200025 h 428625"/>
                <a:gd name="connsiteX70" fmla="*/ 399758 w 790575"/>
                <a:gd name="connsiteY70" fmla="*/ 200025 h 428625"/>
                <a:gd name="connsiteX71" fmla="*/ 417855 w 790575"/>
                <a:gd name="connsiteY71" fmla="*/ 184785 h 428625"/>
                <a:gd name="connsiteX72" fmla="*/ 447383 w 790575"/>
                <a:gd name="connsiteY72" fmla="*/ 57150 h 428625"/>
                <a:gd name="connsiteX73" fmla="*/ 447383 w 790575"/>
                <a:gd name="connsiteY73" fmla="*/ 125730 h 428625"/>
                <a:gd name="connsiteX74" fmla="*/ 418808 w 790575"/>
                <a:gd name="connsiteY74" fmla="*/ 266700 h 428625"/>
                <a:gd name="connsiteX75" fmla="*/ 447383 w 790575"/>
                <a:gd name="connsiteY75" fmla="*/ 266700 h 428625"/>
                <a:gd name="connsiteX76" fmla="*/ 447383 w 790575"/>
                <a:gd name="connsiteY76" fmla="*/ 428625 h 428625"/>
                <a:gd name="connsiteX77" fmla="*/ 485483 w 790575"/>
                <a:gd name="connsiteY77" fmla="*/ 428625 h 428625"/>
                <a:gd name="connsiteX78" fmla="*/ 485483 w 790575"/>
                <a:gd name="connsiteY78" fmla="*/ 266700 h 428625"/>
                <a:gd name="connsiteX79" fmla="*/ 504533 w 790575"/>
                <a:gd name="connsiteY79" fmla="*/ 266700 h 428625"/>
                <a:gd name="connsiteX80" fmla="*/ 504533 w 790575"/>
                <a:gd name="connsiteY80" fmla="*/ 428625 h 428625"/>
                <a:gd name="connsiteX81" fmla="*/ 542633 w 790575"/>
                <a:gd name="connsiteY81" fmla="*/ 428625 h 428625"/>
                <a:gd name="connsiteX82" fmla="*/ 542633 w 790575"/>
                <a:gd name="connsiteY82" fmla="*/ 266700 h 428625"/>
                <a:gd name="connsiteX83" fmla="*/ 571208 w 790575"/>
                <a:gd name="connsiteY83" fmla="*/ 266700 h 428625"/>
                <a:gd name="connsiteX84" fmla="*/ 542633 w 790575"/>
                <a:gd name="connsiteY84" fmla="*/ 123825 h 428625"/>
                <a:gd name="connsiteX85" fmla="*/ 542633 w 790575"/>
                <a:gd name="connsiteY85" fmla="*/ 57150 h 428625"/>
                <a:gd name="connsiteX86" fmla="*/ 571208 w 790575"/>
                <a:gd name="connsiteY86" fmla="*/ 184785 h 428625"/>
                <a:gd name="connsiteX87" fmla="*/ 590258 w 790575"/>
                <a:gd name="connsiteY87" fmla="*/ 200025 h 428625"/>
                <a:gd name="connsiteX88" fmla="*/ 590258 w 790575"/>
                <a:gd name="connsiteY88" fmla="*/ 200025 h 428625"/>
                <a:gd name="connsiteX89" fmla="*/ 590258 w 790575"/>
                <a:gd name="connsiteY89" fmla="*/ 200025 h 428625"/>
                <a:gd name="connsiteX90" fmla="*/ 590258 w 790575"/>
                <a:gd name="connsiteY90" fmla="*/ 200025 h 428625"/>
                <a:gd name="connsiteX91" fmla="*/ 609308 w 790575"/>
                <a:gd name="connsiteY91" fmla="*/ 184785 h 428625"/>
                <a:gd name="connsiteX92" fmla="*/ 637883 w 790575"/>
                <a:gd name="connsiteY92" fmla="*/ 57150 h 428625"/>
                <a:gd name="connsiteX93" fmla="*/ 637883 w 790575"/>
                <a:gd name="connsiteY93" fmla="*/ 209550 h 428625"/>
                <a:gd name="connsiteX94" fmla="*/ 637883 w 790575"/>
                <a:gd name="connsiteY94" fmla="*/ 428625 h 428625"/>
                <a:gd name="connsiteX95" fmla="*/ 675983 w 790575"/>
                <a:gd name="connsiteY95" fmla="*/ 428625 h 428625"/>
                <a:gd name="connsiteX96" fmla="*/ 675983 w 790575"/>
                <a:gd name="connsiteY96" fmla="*/ 209550 h 428625"/>
                <a:gd name="connsiteX97" fmla="*/ 695033 w 790575"/>
                <a:gd name="connsiteY97" fmla="*/ 209550 h 428625"/>
                <a:gd name="connsiteX98" fmla="*/ 695033 w 790575"/>
                <a:gd name="connsiteY98" fmla="*/ 428625 h 428625"/>
                <a:gd name="connsiteX99" fmla="*/ 733133 w 790575"/>
                <a:gd name="connsiteY99" fmla="*/ 428625 h 428625"/>
                <a:gd name="connsiteX100" fmla="*/ 733133 w 790575"/>
                <a:gd name="connsiteY100" fmla="*/ 209550 h 428625"/>
                <a:gd name="connsiteX101" fmla="*/ 733133 w 790575"/>
                <a:gd name="connsiteY101" fmla="*/ 57150 h 428625"/>
                <a:gd name="connsiteX102" fmla="*/ 761708 w 790575"/>
                <a:gd name="connsiteY102" fmla="*/ 184785 h 428625"/>
                <a:gd name="connsiteX103" fmla="*/ 780758 w 790575"/>
                <a:gd name="connsiteY103" fmla="*/ 200025 h 428625"/>
                <a:gd name="connsiteX104" fmla="*/ 787425 w 790575"/>
                <a:gd name="connsiteY104" fmla="*/ 199073 h 428625"/>
                <a:gd name="connsiteX105" fmla="*/ 798855 w 790575"/>
                <a:gd name="connsiteY105" fmla="*/ 176213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790575" h="428625">
                  <a:moveTo>
                    <a:pt x="798855" y="176213"/>
                  </a:moveTo>
                  <a:lnTo>
                    <a:pt x="768375" y="37148"/>
                  </a:lnTo>
                  <a:cubicBezTo>
                    <a:pt x="767423" y="33338"/>
                    <a:pt x="765518" y="29527"/>
                    <a:pt x="761708" y="26670"/>
                  </a:cubicBezTo>
                  <a:cubicBezTo>
                    <a:pt x="750278" y="18098"/>
                    <a:pt x="737895" y="10477"/>
                    <a:pt x="723608" y="6668"/>
                  </a:cubicBezTo>
                  <a:cubicBezTo>
                    <a:pt x="711225" y="2857"/>
                    <a:pt x="698843" y="0"/>
                    <a:pt x="685508" y="0"/>
                  </a:cubicBezTo>
                  <a:cubicBezTo>
                    <a:pt x="672173" y="0"/>
                    <a:pt x="658837" y="1905"/>
                    <a:pt x="647408" y="6668"/>
                  </a:cubicBezTo>
                  <a:cubicBezTo>
                    <a:pt x="633120" y="11430"/>
                    <a:pt x="620737" y="18098"/>
                    <a:pt x="609308" y="26670"/>
                  </a:cubicBezTo>
                  <a:cubicBezTo>
                    <a:pt x="605498" y="29527"/>
                    <a:pt x="603593" y="33338"/>
                    <a:pt x="602640" y="37148"/>
                  </a:cubicBezTo>
                  <a:lnTo>
                    <a:pt x="590258" y="93345"/>
                  </a:lnTo>
                  <a:lnTo>
                    <a:pt x="590258" y="93345"/>
                  </a:lnTo>
                  <a:lnTo>
                    <a:pt x="577875" y="37148"/>
                  </a:lnTo>
                  <a:cubicBezTo>
                    <a:pt x="576923" y="33338"/>
                    <a:pt x="575018" y="29527"/>
                    <a:pt x="571208" y="26670"/>
                  </a:cubicBezTo>
                  <a:cubicBezTo>
                    <a:pt x="559778" y="18098"/>
                    <a:pt x="547395" y="10477"/>
                    <a:pt x="533108" y="6668"/>
                  </a:cubicBezTo>
                  <a:cubicBezTo>
                    <a:pt x="520725" y="2857"/>
                    <a:pt x="508343" y="0"/>
                    <a:pt x="495008" y="0"/>
                  </a:cubicBezTo>
                  <a:cubicBezTo>
                    <a:pt x="481672" y="0"/>
                    <a:pt x="468338" y="1905"/>
                    <a:pt x="456908" y="6668"/>
                  </a:cubicBezTo>
                  <a:cubicBezTo>
                    <a:pt x="442620" y="11430"/>
                    <a:pt x="430238" y="18098"/>
                    <a:pt x="418808" y="26670"/>
                  </a:cubicBezTo>
                  <a:cubicBezTo>
                    <a:pt x="414997" y="29527"/>
                    <a:pt x="413093" y="33338"/>
                    <a:pt x="412140" y="37148"/>
                  </a:cubicBezTo>
                  <a:lnTo>
                    <a:pt x="399758" y="92393"/>
                  </a:lnTo>
                  <a:lnTo>
                    <a:pt x="399758" y="93345"/>
                  </a:lnTo>
                  <a:lnTo>
                    <a:pt x="387375" y="37148"/>
                  </a:lnTo>
                  <a:cubicBezTo>
                    <a:pt x="386422" y="33338"/>
                    <a:pt x="384518" y="29527"/>
                    <a:pt x="380708" y="26670"/>
                  </a:cubicBezTo>
                  <a:cubicBezTo>
                    <a:pt x="369277" y="18098"/>
                    <a:pt x="356895" y="10477"/>
                    <a:pt x="342608" y="6668"/>
                  </a:cubicBezTo>
                  <a:cubicBezTo>
                    <a:pt x="330225" y="2857"/>
                    <a:pt x="317843" y="0"/>
                    <a:pt x="304508" y="0"/>
                  </a:cubicBezTo>
                  <a:cubicBezTo>
                    <a:pt x="291172" y="0"/>
                    <a:pt x="277838" y="1905"/>
                    <a:pt x="266408" y="6668"/>
                  </a:cubicBezTo>
                  <a:cubicBezTo>
                    <a:pt x="252120" y="11430"/>
                    <a:pt x="239738" y="18098"/>
                    <a:pt x="228307" y="26670"/>
                  </a:cubicBezTo>
                  <a:cubicBezTo>
                    <a:pt x="224498" y="29527"/>
                    <a:pt x="222592" y="33338"/>
                    <a:pt x="221640" y="37148"/>
                  </a:cubicBezTo>
                  <a:lnTo>
                    <a:pt x="209257" y="92393"/>
                  </a:lnTo>
                  <a:lnTo>
                    <a:pt x="209257" y="92393"/>
                  </a:lnTo>
                  <a:lnTo>
                    <a:pt x="196875" y="37148"/>
                  </a:lnTo>
                  <a:cubicBezTo>
                    <a:pt x="195923" y="33338"/>
                    <a:pt x="194017" y="29527"/>
                    <a:pt x="190207" y="26670"/>
                  </a:cubicBezTo>
                  <a:cubicBezTo>
                    <a:pt x="178777" y="18098"/>
                    <a:pt x="166395" y="10477"/>
                    <a:pt x="152107" y="6668"/>
                  </a:cubicBezTo>
                  <a:cubicBezTo>
                    <a:pt x="139725" y="2857"/>
                    <a:pt x="127342" y="0"/>
                    <a:pt x="114007" y="0"/>
                  </a:cubicBezTo>
                  <a:cubicBezTo>
                    <a:pt x="100672" y="0"/>
                    <a:pt x="87337" y="1905"/>
                    <a:pt x="75907" y="6668"/>
                  </a:cubicBezTo>
                  <a:cubicBezTo>
                    <a:pt x="61620" y="11430"/>
                    <a:pt x="49237" y="18098"/>
                    <a:pt x="37807" y="26670"/>
                  </a:cubicBezTo>
                  <a:cubicBezTo>
                    <a:pt x="33997" y="29527"/>
                    <a:pt x="32092" y="33338"/>
                    <a:pt x="31140" y="37148"/>
                  </a:cubicBezTo>
                  <a:lnTo>
                    <a:pt x="660" y="175260"/>
                  </a:lnTo>
                  <a:cubicBezTo>
                    <a:pt x="-2198" y="185738"/>
                    <a:pt x="4470" y="197168"/>
                    <a:pt x="15900" y="199073"/>
                  </a:cubicBezTo>
                  <a:cubicBezTo>
                    <a:pt x="16852" y="199073"/>
                    <a:pt x="17805" y="199073"/>
                    <a:pt x="18757" y="199073"/>
                  </a:cubicBezTo>
                  <a:cubicBezTo>
                    <a:pt x="27330" y="199073"/>
                    <a:pt x="34950" y="193358"/>
                    <a:pt x="37807" y="183833"/>
                  </a:cubicBezTo>
                  <a:lnTo>
                    <a:pt x="66382" y="57150"/>
                  </a:lnTo>
                  <a:lnTo>
                    <a:pt x="66382" y="124777"/>
                  </a:lnTo>
                  <a:lnTo>
                    <a:pt x="37807" y="266700"/>
                  </a:lnTo>
                  <a:lnTo>
                    <a:pt x="66382" y="266700"/>
                  </a:lnTo>
                  <a:lnTo>
                    <a:pt x="66382" y="428625"/>
                  </a:lnTo>
                  <a:lnTo>
                    <a:pt x="104482" y="428625"/>
                  </a:lnTo>
                  <a:lnTo>
                    <a:pt x="104482" y="266700"/>
                  </a:lnTo>
                  <a:lnTo>
                    <a:pt x="123532" y="266700"/>
                  </a:lnTo>
                  <a:lnTo>
                    <a:pt x="123532" y="428625"/>
                  </a:lnTo>
                  <a:lnTo>
                    <a:pt x="161632" y="428625"/>
                  </a:lnTo>
                  <a:lnTo>
                    <a:pt x="161632" y="266700"/>
                  </a:lnTo>
                  <a:lnTo>
                    <a:pt x="190207" y="266700"/>
                  </a:lnTo>
                  <a:lnTo>
                    <a:pt x="161632" y="124777"/>
                  </a:lnTo>
                  <a:lnTo>
                    <a:pt x="161632" y="57150"/>
                  </a:lnTo>
                  <a:lnTo>
                    <a:pt x="190207" y="184785"/>
                  </a:lnTo>
                  <a:cubicBezTo>
                    <a:pt x="192113" y="193358"/>
                    <a:pt x="199732" y="200025"/>
                    <a:pt x="208305" y="200025"/>
                  </a:cubicBezTo>
                  <a:lnTo>
                    <a:pt x="208305" y="200025"/>
                  </a:lnTo>
                  <a:cubicBezTo>
                    <a:pt x="216877" y="200025"/>
                    <a:pt x="224498" y="194310"/>
                    <a:pt x="226402" y="184785"/>
                  </a:cubicBezTo>
                  <a:lnTo>
                    <a:pt x="256882" y="57150"/>
                  </a:lnTo>
                  <a:lnTo>
                    <a:pt x="256882" y="209550"/>
                  </a:lnTo>
                  <a:lnTo>
                    <a:pt x="256882" y="428625"/>
                  </a:lnTo>
                  <a:lnTo>
                    <a:pt x="294983" y="428625"/>
                  </a:lnTo>
                  <a:lnTo>
                    <a:pt x="294983" y="209550"/>
                  </a:lnTo>
                  <a:lnTo>
                    <a:pt x="314033" y="209550"/>
                  </a:lnTo>
                  <a:lnTo>
                    <a:pt x="314033" y="428625"/>
                  </a:lnTo>
                  <a:lnTo>
                    <a:pt x="352133" y="428625"/>
                  </a:lnTo>
                  <a:lnTo>
                    <a:pt x="352133" y="209550"/>
                  </a:lnTo>
                  <a:lnTo>
                    <a:pt x="352133" y="57150"/>
                  </a:lnTo>
                  <a:lnTo>
                    <a:pt x="380708" y="184785"/>
                  </a:lnTo>
                  <a:cubicBezTo>
                    <a:pt x="382613" y="193358"/>
                    <a:pt x="390233" y="200025"/>
                    <a:pt x="399758" y="200025"/>
                  </a:cubicBezTo>
                  <a:cubicBezTo>
                    <a:pt x="399758" y="200025"/>
                    <a:pt x="399758" y="200025"/>
                    <a:pt x="399758" y="200025"/>
                  </a:cubicBezTo>
                  <a:lnTo>
                    <a:pt x="399758" y="200025"/>
                  </a:lnTo>
                  <a:cubicBezTo>
                    <a:pt x="408330" y="200025"/>
                    <a:pt x="415950" y="194310"/>
                    <a:pt x="417855" y="184785"/>
                  </a:cubicBezTo>
                  <a:lnTo>
                    <a:pt x="447383" y="57150"/>
                  </a:lnTo>
                  <a:lnTo>
                    <a:pt x="447383" y="125730"/>
                  </a:lnTo>
                  <a:lnTo>
                    <a:pt x="418808" y="266700"/>
                  </a:lnTo>
                  <a:lnTo>
                    <a:pt x="447383" y="266700"/>
                  </a:lnTo>
                  <a:lnTo>
                    <a:pt x="447383" y="428625"/>
                  </a:lnTo>
                  <a:lnTo>
                    <a:pt x="485483" y="428625"/>
                  </a:lnTo>
                  <a:lnTo>
                    <a:pt x="485483" y="266700"/>
                  </a:lnTo>
                  <a:lnTo>
                    <a:pt x="504533" y="266700"/>
                  </a:lnTo>
                  <a:lnTo>
                    <a:pt x="504533" y="428625"/>
                  </a:lnTo>
                  <a:lnTo>
                    <a:pt x="542633" y="428625"/>
                  </a:lnTo>
                  <a:lnTo>
                    <a:pt x="542633" y="266700"/>
                  </a:lnTo>
                  <a:lnTo>
                    <a:pt x="571208" y="266700"/>
                  </a:lnTo>
                  <a:lnTo>
                    <a:pt x="542633" y="123825"/>
                  </a:lnTo>
                  <a:lnTo>
                    <a:pt x="542633" y="57150"/>
                  </a:lnTo>
                  <a:lnTo>
                    <a:pt x="571208" y="184785"/>
                  </a:lnTo>
                  <a:cubicBezTo>
                    <a:pt x="573112" y="193358"/>
                    <a:pt x="580733" y="200025"/>
                    <a:pt x="590258" y="200025"/>
                  </a:cubicBezTo>
                  <a:cubicBezTo>
                    <a:pt x="590258" y="200025"/>
                    <a:pt x="590258" y="200025"/>
                    <a:pt x="590258" y="200025"/>
                  </a:cubicBezTo>
                  <a:lnTo>
                    <a:pt x="590258" y="200025"/>
                  </a:lnTo>
                  <a:cubicBezTo>
                    <a:pt x="590258" y="200025"/>
                    <a:pt x="590258" y="200025"/>
                    <a:pt x="590258" y="200025"/>
                  </a:cubicBezTo>
                  <a:cubicBezTo>
                    <a:pt x="598830" y="200025"/>
                    <a:pt x="606450" y="194310"/>
                    <a:pt x="609308" y="184785"/>
                  </a:cubicBezTo>
                  <a:lnTo>
                    <a:pt x="637883" y="57150"/>
                  </a:lnTo>
                  <a:lnTo>
                    <a:pt x="637883" y="209550"/>
                  </a:lnTo>
                  <a:lnTo>
                    <a:pt x="637883" y="428625"/>
                  </a:lnTo>
                  <a:lnTo>
                    <a:pt x="675983" y="428625"/>
                  </a:lnTo>
                  <a:lnTo>
                    <a:pt x="675983" y="209550"/>
                  </a:lnTo>
                  <a:lnTo>
                    <a:pt x="695033" y="209550"/>
                  </a:lnTo>
                  <a:lnTo>
                    <a:pt x="695033" y="428625"/>
                  </a:lnTo>
                  <a:lnTo>
                    <a:pt x="733133" y="428625"/>
                  </a:lnTo>
                  <a:lnTo>
                    <a:pt x="733133" y="209550"/>
                  </a:lnTo>
                  <a:lnTo>
                    <a:pt x="733133" y="57150"/>
                  </a:lnTo>
                  <a:lnTo>
                    <a:pt x="761708" y="184785"/>
                  </a:lnTo>
                  <a:cubicBezTo>
                    <a:pt x="763612" y="193358"/>
                    <a:pt x="771233" y="200025"/>
                    <a:pt x="780758" y="200025"/>
                  </a:cubicBezTo>
                  <a:cubicBezTo>
                    <a:pt x="782662" y="200025"/>
                    <a:pt x="785520" y="200025"/>
                    <a:pt x="787425" y="199073"/>
                  </a:cubicBezTo>
                  <a:cubicBezTo>
                    <a:pt x="795998" y="195263"/>
                    <a:pt x="800760" y="185738"/>
                    <a:pt x="798855" y="176213"/>
                  </a:cubicBez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4455011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TextBox 92">
            <a:extLst>
              <a:ext uri="{FF2B5EF4-FFF2-40B4-BE49-F238E27FC236}">
                <a16:creationId xmlns:a16="http://schemas.microsoft.com/office/drawing/2014/main" id="{67AF6F33-D027-44D8-9C64-7555CDC32650}"/>
              </a:ext>
            </a:extLst>
          </p:cNvPr>
          <p:cNvSpPr txBox="1"/>
          <p:nvPr/>
        </p:nvSpPr>
        <p:spPr>
          <a:xfrm>
            <a:off x="675330" y="1418724"/>
            <a:ext cx="8135658" cy="2862322"/>
          </a:xfrm>
          <a:prstGeom prst="rect">
            <a:avLst/>
          </a:prstGeom>
          <a:noFill/>
        </p:spPr>
        <p:txBody>
          <a:bodyPr wrap="square" rtlCol="0">
            <a:spAutoFit/>
          </a:bodyPr>
          <a:lstStyle/>
          <a:p>
            <a:endParaRPr lang="en-US" dirty="0"/>
          </a:p>
          <a:p>
            <a:pPr marL="285750" indent="-285750">
              <a:buFont typeface="Wingdings" panose="05000000000000000000" pitchFamily="2" charset="2"/>
              <a:buChar char="ü"/>
            </a:pPr>
            <a:r>
              <a:rPr lang="en-US" dirty="0">
                <a:solidFill>
                  <a:srgbClr val="818387"/>
                </a:solidFill>
              </a:rPr>
              <a:t>U.S. Department of State authorizes independent organizations to sponsor J-1 Visa participants.</a:t>
            </a:r>
          </a:p>
          <a:p>
            <a:pPr marL="285750" indent="-285750">
              <a:buFont typeface="Wingdings" panose="05000000000000000000" pitchFamily="2" charset="2"/>
              <a:buChar char="ü"/>
            </a:pPr>
            <a:endParaRPr lang="en-US" dirty="0">
              <a:solidFill>
                <a:srgbClr val="818387"/>
              </a:solidFill>
            </a:endParaRPr>
          </a:p>
          <a:p>
            <a:pPr marL="285750" indent="-285750">
              <a:buFont typeface="Wingdings" panose="05000000000000000000" pitchFamily="2" charset="2"/>
              <a:buChar char="ü"/>
            </a:pPr>
            <a:r>
              <a:rPr lang="en-US" dirty="0">
                <a:solidFill>
                  <a:srgbClr val="818387"/>
                </a:solidFill>
              </a:rPr>
              <a:t>Sponsoring organizations issue the Certificate of Eligibility form (DS-2019) which allows the participant to apply for the J-1 visa.</a:t>
            </a:r>
          </a:p>
          <a:p>
            <a:pPr marL="285750" indent="-285750">
              <a:buFont typeface="Wingdings" panose="05000000000000000000" pitchFamily="2" charset="2"/>
              <a:buChar char="ü"/>
            </a:pPr>
            <a:endParaRPr lang="en-US" dirty="0">
              <a:solidFill>
                <a:srgbClr val="818387"/>
              </a:solidFill>
            </a:endParaRPr>
          </a:p>
          <a:p>
            <a:pPr marL="285750" indent="-285750">
              <a:buFont typeface="Wingdings" panose="05000000000000000000" pitchFamily="2" charset="2"/>
              <a:buChar char="ü"/>
            </a:pPr>
            <a:r>
              <a:rPr lang="en-US" dirty="0">
                <a:solidFill>
                  <a:srgbClr val="818387"/>
                </a:solidFill>
              </a:rPr>
              <a:t>Sponsors implement federal regulations and monitor programs protecting the health, safety and welfare of participants throughout program.</a:t>
            </a:r>
          </a:p>
          <a:p>
            <a:endParaRPr lang="en-US" dirty="0"/>
          </a:p>
        </p:txBody>
      </p:sp>
      <p:sp>
        <p:nvSpPr>
          <p:cNvPr id="13" name="Title 1">
            <a:extLst>
              <a:ext uri="{FF2B5EF4-FFF2-40B4-BE49-F238E27FC236}">
                <a16:creationId xmlns:a16="http://schemas.microsoft.com/office/drawing/2014/main" id="{2AFAFFB1-52D2-414F-833C-287CD33D13C2}"/>
              </a:ext>
            </a:extLst>
          </p:cNvPr>
          <p:cNvSpPr txBox="1">
            <a:spLocks/>
          </p:cNvSpPr>
          <p:nvPr/>
        </p:nvSpPr>
        <p:spPr>
          <a:xfrm>
            <a:off x="675330" y="920274"/>
            <a:ext cx="3452865" cy="707277"/>
          </a:xfrm>
          <a:prstGeom prst="rect">
            <a:avLst/>
          </a:prstGeom>
        </p:spPr>
        <p:txBody>
          <a:bodyPr vert="horz" wrap="none" lIns="0" tIns="0" rIns="0" bIns="0" rtlCol="0" anchor="t"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b="1" dirty="0">
                <a:solidFill>
                  <a:srgbClr val="063758"/>
                </a:solidFill>
                <a:latin typeface="Verdana" panose="020B0604030504040204" pitchFamily="34" charset="0"/>
                <a:ea typeface="Verdana" panose="020B0604030504040204" pitchFamily="34" charset="0"/>
                <a:cs typeface="Verdana" panose="020B0604030504040204" pitchFamily="34" charset="0"/>
              </a:rPr>
              <a:t>What are Sponsors?</a:t>
            </a:r>
          </a:p>
        </p:txBody>
      </p:sp>
    </p:spTree>
    <p:extLst>
      <p:ext uri="{BB962C8B-B14F-4D97-AF65-F5344CB8AC3E}">
        <p14:creationId xmlns:p14="http://schemas.microsoft.com/office/powerpoint/2010/main" val="346774877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JuxtaposeVTI">
  <a:themeElements>
    <a:clrScheme name="Custom 2">
      <a:dk1>
        <a:srgbClr val="063758"/>
      </a:dk1>
      <a:lt1>
        <a:srgbClr val="FFFFFF"/>
      </a:lt1>
      <a:dk2>
        <a:srgbClr val="1D252B"/>
      </a:dk2>
      <a:lt2>
        <a:srgbClr val="F3F3F3"/>
      </a:lt2>
      <a:accent1>
        <a:srgbClr val="00ADEF"/>
      </a:accent1>
      <a:accent2>
        <a:srgbClr val="00AF86"/>
      </a:accent2>
      <a:accent3>
        <a:srgbClr val="063758"/>
      </a:accent3>
      <a:accent4>
        <a:srgbClr val="F3F3F3"/>
      </a:accent4>
      <a:accent5>
        <a:srgbClr val="3CA8F1"/>
      </a:accent5>
      <a:accent6>
        <a:srgbClr val="1D252B"/>
      </a:accent6>
      <a:hlink>
        <a:srgbClr val="063758"/>
      </a:hlink>
      <a:folHlink>
        <a:srgbClr val="F3F3F3"/>
      </a:folHlink>
    </a:clrScheme>
    <a:fontScheme name="Custom 1">
      <a:majorFont>
        <a:latin typeface="Poppins ExtraBold"/>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raft Generic Ppt.pptx  -  Last saved by user" id="{DADEAA89-8787-4AB0-B567-70021EDD6F11}" vid="{3230A6A7-4B13-4190-B128-DC18D56433E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BD3B2C397E6A5479E83BA0C262C8888" ma:contentTypeVersion="17" ma:contentTypeDescription="Create a new document." ma:contentTypeScope="" ma:versionID="bd40787aa501e4c6b7ad003d4fa907dc">
  <xsd:schema xmlns:xsd="http://www.w3.org/2001/XMLSchema" xmlns:xs="http://www.w3.org/2001/XMLSchema" xmlns:p="http://schemas.microsoft.com/office/2006/metadata/properties" xmlns:ns2="aad83ef0-20f1-4c12-bfd6-c9bbeac9af2a" xmlns:ns3="713a709d-ba9c-476d-b9eb-8487c04512e8" targetNamespace="http://schemas.microsoft.com/office/2006/metadata/properties" ma:root="true" ma:fieldsID="fbfa3b1113daaa879c10daec996ccb87" ns2:_="" ns3:_="">
    <xsd:import namespace="aad83ef0-20f1-4c12-bfd6-c9bbeac9af2a"/>
    <xsd:import namespace="713a709d-ba9c-476d-b9eb-8487c04512e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d83ef0-20f1-4c12-bfd6-c9bbeac9af2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839be832-8504-471c-b403-1b8cc9a0d536"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13a709d-ba9c-476d-b9eb-8487c04512e8"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a9f78c5b-3406-417e-a9d3-be473b3c0c12}" ma:internalName="TaxCatchAll" ma:showField="CatchAllData" ma:web="713a709d-ba9c-476d-b9eb-8487c04512e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d83ef0-20f1-4c12-bfd6-c9bbeac9af2a">
      <Terms xmlns="http://schemas.microsoft.com/office/infopath/2007/PartnerControls"/>
    </lcf76f155ced4ddcb4097134ff3c332f>
    <TaxCatchAll xmlns="713a709d-ba9c-476d-b9eb-8487c04512e8" xsi:nil="true"/>
  </documentManagement>
</p:properties>
</file>

<file path=customXml/itemProps1.xml><?xml version="1.0" encoding="utf-8"?>
<ds:datastoreItem xmlns:ds="http://schemas.openxmlformats.org/officeDocument/2006/customXml" ds:itemID="{8063D710-A220-4493-80CA-BF8FDA780FF4}">
  <ds:schemaRefs>
    <ds:schemaRef ds:uri="http://schemas.microsoft.com/sharepoint/v3/contenttype/forms"/>
  </ds:schemaRefs>
</ds:datastoreItem>
</file>

<file path=customXml/itemProps2.xml><?xml version="1.0" encoding="utf-8"?>
<ds:datastoreItem xmlns:ds="http://schemas.openxmlformats.org/officeDocument/2006/customXml" ds:itemID="{4F6D6928-6EAF-428A-9CD4-71A398C9302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d83ef0-20f1-4c12-bfd6-c9bbeac9af2a"/>
    <ds:schemaRef ds:uri="713a709d-ba9c-476d-b9eb-8487c04512e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9A79447-EABF-4F49-AC22-EAA1795F7577}">
  <ds:schemaRefs>
    <ds:schemaRef ds:uri="http://purl.org/dc/terms/"/>
    <ds:schemaRef ds:uri="e0a6a49f-cfb3-4911-8b0e-1a2c0e8e8daf"/>
    <ds:schemaRef ds:uri="http://purl.org/dc/elements/1.1/"/>
    <ds:schemaRef ds:uri="http://schemas.microsoft.com/office/2006/documentManagement/types"/>
    <ds:schemaRef ds:uri="http://purl.org/dc/dcmitype/"/>
    <ds:schemaRef ds:uri="http://www.w3.org/XML/1998/namespace"/>
    <ds:schemaRef ds:uri="http://schemas.openxmlformats.org/package/2006/metadata/core-properties"/>
    <ds:schemaRef ds:uri="http://schemas.microsoft.com/office/infopath/2007/PartnerControls"/>
    <ds:schemaRef ds:uri="e199053a-0757-41e9-b752-e458c1bdf1ba"/>
    <ds:schemaRef ds:uri="http://schemas.microsoft.com/office/2006/metadata/properties"/>
    <ds:schemaRef ds:uri="aad83ef0-20f1-4c12-bfd6-c9bbeac9af2a"/>
    <ds:schemaRef ds:uri="713a709d-ba9c-476d-b9eb-8487c04512e8"/>
  </ds:schemaRefs>
</ds:datastoreItem>
</file>

<file path=docProps/app.xml><?xml version="1.0" encoding="utf-8"?>
<Properties xmlns="http://schemas.openxmlformats.org/officeDocument/2006/extended-properties" xmlns:vt="http://schemas.openxmlformats.org/officeDocument/2006/docPropsVTypes">
  <Template>Office Theme</Template>
  <TotalTime>21299</TotalTime>
  <Words>3544</Words>
  <Application>Microsoft Office PowerPoint</Application>
  <PresentationFormat>On-screen Show (16:9)</PresentationFormat>
  <Paragraphs>280</Paragraphs>
  <Slides>30</Slides>
  <Notes>27</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30</vt:i4>
      </vt:variant>
    </vt:vector>
  </HeadingPairs>
  <TitlesOfParts>
    <vt:vector size="41" baseType="lpstr">
      <vt:lpstr>Arial</vt:lpstr>
      <vt:lpstr>Calibri</vt:lpstr>
      <vt:lpstr>Calibri Light</vt:lpstr>
      <vt:lpstr>Poppins</vt:lpstr>
      <vt:lpstr>Poppins ExtraBold</vt:lpstr>
      <vt:lpstr>Source Sans Pro</vt:lpstr>
      <vt:lpstr>Source Sans Pro Black</vt:lpstr>
      <vt:lpstr>Verdana</vt:lpstr>
      <vt:lpstr>Wingdings</vt:lpstr>
      <vt:lpstr>Office Theme</vt:lpstr>
      <vt:lpstr>JuxtaposeVTI</vt:lpstr>
      <vt:lpstr>Teach Usa TITLE</vt:lpstr>
      <vt:lpstr>AGENDA</vt:lpstr>
      <vt:lpstr>Cultural Vistas leverages the power of international exchange to connect lives, enhance global skills, &amp; drive positive change.</vt:lpstr>
      <vt:lpstr>A world full of curious, culturally competent, and globally engaged people and institutions.</vt:lpstr>
      <vt:lpstr>PowerPoint Presentation</vt:lpstr>
      <vt:lpstr>bridge USA</vt:lpstr>
      <vt:lpstr>PowerPoint Presentation</vt:lpstr>
      <vt:lpstr>PowerPoint Presentation</vt:lpstr>
      <vt:lpstr>PowerPoint Presentation</vt:lpstr>
      <vt:lpstr>PowerPoint Presentation</vt:lpstr>
      <vt:lpstr>J-1  Teacher  Program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Application process</vt:lpstr>
      <vt:lpstr>PowerPoint Presentation</vt:lpstr>
      <vt:lpstr>PowerPoint Presentation</vt:lpstr>
      <vt:lpstr>PowerPoint Presentation</vt:lpstr>
      <vt:lpstr>PowerPoint Presentation</vt:lpstr>
      <vt:lpstr>heading</vt:lpstr>
      <vt:lpstr>PowerPoint Presentation</vt:lpstr>
      <vt:lpstr>PowerPoint Presentation</vt:lpstr>
      <vt:lpstr>PowerPoint Presentation</vt:lpstr>
      <vt:lpstr>PowerPoint Presentation</vt:lpstr>
      <vt:lpstr>PowerPoint Presentation</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Peter Plotica</dc:creator>
  <cp:keywords/>
  <dc:description/>
  <cp:lastModifiedBy>Caroline Gillam</cp:lastModifiedBy>
  <cp:revision>301</cp:revision>
  <dcterms:created xsi:type="dcterms:W3CDTF">2018-11-15T17:55:44Z</dcterms:created>
  <dcterms:modified xsi:type="dcterms:W3CDTF">2024-11-07T18:55:30Z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0x0101003BD3B2C397E6A5479E83BA0C262C8888</vt:lpwstr>
  </property>
  <property fmtid="{D5CDD505-2E9C-101B-9397-08002B2CF9AE}" pid="3" name="MSIP_Label_3b5acc6e-4645-49c5-bc3f-262e62b2d076_Enabled">
    <vt:lpwstr>true</vt:lpwstr>
  </property>
  <property fmtid="{D5CDD505-2E9C-101B-9397-08002B2CF9AE}" pid="4" name="MSIP_Label_3b5acc6e-4645-49c5-bc3f-262e62b2d076_SetDate">
    <vt:lpwstr>2021-11-29T17:56:13Z</vt:lpwstr>
  </property>
  <property fmtid="{D5CDD505-2E9C-101B-9397-08002B2CF9AE}" pid="5" name="MSIP_Label_3b5acc6e-4645-49c5-bc3f-262e62b2d076_Method">
    <vt:lpwstr>Privileged</vt:lpwstr>
  </property>
  <property fmtid="{D5CDD505-2E9C-101B-9397-08002B2CF9AE}" pid="6" name="MSIP_Label_3b5acc6e-4645-49c5-bc3f-262e62b2d076_Name">
    <vt:lpwstr>Public</vt:lpwstr>
  </property>
  <property fmtid="{D5CDD505-2E9C-101B-9397-08002B2CF9AE}" pid="7" name="MSIP_Label_3b5acc6e-4645-49c5-bc3f-262e62b2d076_SiteId">
    <vt:lpwstr>ac2502b4-b5ef-4f9c-a0f9-72c9b2b02e7d</vt:lpwstr>
  </property>
  <property fmtid="{D5CDD505-2E9C-101B-9397-08002B2CF9AE}" pid="8" name="MSIP_Label_3b5acc6e-4645-49c5-bc3f-262e62b2d076_ActionId">
    <vt:lpwstr>bb3695e4-2666-46f1-9324-b6c17b0c0890</vt:lpwstr>
  </property>
  <property fmtid="{D5CDD505-2E9C-101B-9397-08002B2CF9AE}" pid="9" name="MSIP_Label_3b5acc6e-4645-49c5-bc3f-262e62b2d076_ContentBits">
    <vt:lpwstr>0</vt:lpwstr>
  </property>
  <property fmtid="{D5CDD505-2E9C-101B-9397-08002B2CF9AE}" pid="10" name="Order">
    <vt:lpwstr>191200.000000000</vt:lpwstr>
  </property>
  <property fmtid="{D5CDD505-2E9C-101B-9397-08002B2CF9AE}" pid="11" name="MediaServiceImageTags">
    <vt:lpwstr/>
  </property>
</Properties>
</file>